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8"/>
  </p:notesMasterIdLst>
  <p:handoutMasterIdLst>
    <p:handoutMasterId r:id="rId29"/>
  </p:handoutMasterIdLst>
  <p:sldIdLst>
    <p:sldId id="306" r:id="rId2"/>
    <p:sldId id="312" r:id="rId3"/>
    <p:sldId id="286" r:id="rId4"/>
    <p:sldId id="313" r:id="rId5"/>
    <p:sldId id="314" r:id="rId6"/>
    <p:sldId id="323" r:id="rId7"/>
    <p:sldId id="308" r:id="rId8"/>
    <p:sldId id="310" r:id="rId9"/>
    <p:sldId id="307" r:id="rId10"/>
    <p:sldId id="316" r:id="rId11"/>
    <p:sldId id="317" r:id="rId12"/>
    <p:sldId id="318" r:id="rId13"/>
    <p:sldId id="302" r:id="rId14"/>
    <p:sldId id="279" r:id="rId15"/>
    <p:sldId id="303" r:id="rId16"/>
    <p:sldId id="304" r:id="rId17"/>
    <p:sldId id="305" r:id="rId18"/>
    <p:sldId id="319" r:id="rId19"/>
    <p:sldId id="320" r:id="rId20"/>
    <p:sldId id="296" r:id="rId21"/>
    <p:sldId id="321" r:id="rId22"/>
    <p:sldId id="298" r:id="rId23"/>
    <p:sldId id="309" r:id="rId24"/>
    <p:sldId id="322" r:id="rId25"/>
    <p:sldId id="324" r:id="rId26"/>
    <p:sldId id="301" r:id="rId27"/>
  </p:sldIdLst>
  <p:sldSz cx="9144000" cy="6858000" type="screen4x3"/>
  <p:notesSz cx="6858000" cy="91440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4646"/>
    <a:srgbClr val="D2D2D2"/>
    <a:srgbClr val="FF99FF"/>
    <a:srgbClr val="000000"/>
    <a:srgbClr val="787878"/>
    <a:srgbClr val="E5E4E4"/>
    <a:srgbClr val="007BC7"/>
    <a:srgbClr val="EDF7FF"/>
    <a:srgbClr val="F2F9FF"/>
    <a:srgbClr val="8282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37" autoAdjust="0"/>
    <p:restoredTop sz="93818" autoAdjust="0"/>
  </p:normalViewPr>
  <p:slideViewPr>
    <p:cSldViewPr snapToGrid="0" showGuides="1">
      <p:cViewPr>
        <p:scale>
          <a:sx n="100" d="100"/>
          <a:sy n="100" d="100"/>
        </p:scale>
        <p:origin x="240" y="60"/>
      </p:cViewPr>
      <p:guideLst/>
    </p:cSldViewPr>
  </p:slideViewPr>
  <p:notesTextViewPr>
    <p:cViewPr>
      <p:scale>
        <a:sx n="1" d="1"/>
        <a:sy n="1" d="1"/>
      </p:scale>
      <p:origin x="0" y="0"/>
    </p:cViewPr>
  </p:notesTextViewPr>
  <p:notesViewPr>
    <p:cSldViewPr snapToGrid="0">
      <p:cViewPr varScale="1">
        <p:scale>
          <a:sx n="84" d="100"/>
          <a:sy n="84" d="100"/>
        </p:scale>
        <p:origin x="3912"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2754913D-06C2-E267-AD18-CF98A64E4B8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177F52F1-2CC8-C980-E721-7F14D104068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796692B-57C1-4912-BA5C-42E6DA612BBD}" type="datetimeFigureOut">
              <a:rPr kumimoji="1" lang="ja-JP" altLang="en-US" smtClean="0"/>
              <a:t>2026/1/28</a:t>
            </a:fld>
            <a:endParaRPr kumimoji="1" lang="ja-JP" altLang="en-US"/>
          </a:p>
        </p:txBody>
      </p:sp>
      <p:sp>
        <p:nvSpPr>
          <p:cNvPr id="4" name="フッター プレースホルダー 3">
            <a:extLst>
              <a:ext uri="{FF2B5EF4-FFF2-40B4-BE49-F238E27FC236}">
                <a16:creationId xmlns:a16="http://schemas.microsoft.com/office/drawing/2014/main" id="{5F70025C-A7B2-CE7A-E0B3-F3BEE685091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2B895B1F-B899-05A0-6197-6A51AAA4D68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3C0297-C3C8-47C5-A46C-BC932920A241}" type="slidenum">
              <a:rPr kumimoji="1" lang="ja-JP" altLang="en-US" smtClean="0"/>
              <a:t>‹#›</a:t>
            </a:fld>
            <a:endParaRPr kumimoji="1" lang="ja-JP" altLang="en-US"/>
          </a:p>
        </p:txBody>
      </p:sp>
    </p:spTree>
    <p:extLst>
      <p:ext uri="{BB962C8B-B14F-4D97-AF65-F5344CB8AC3E}">
        <p14:creationId xmlns:p14="http://schemas.microsoft.com/office/powerpoint/2010/main" val="42171158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5DE69C-71B2-45EE-B47D-B3747E003031}" type="datetimeFigureOut">
              <a:rPr lang="en-GB" smtClean="0"/>
              <a:t>28/01/2026</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684B36-F4F9-41E5-9CFE-479B479AE55F}" type="slidenum">
              <a:rPr lang="en-GB" smtClean="0"/>
              <a:t>‹#›</a:t>
            </a:fld>
            <a:endParaRPr lang="en-GB"/>
          </a:p>
        </p:txBody>
      </p:sp>
    </p:spTree>
    <p:extLst>
      <p:ext uri="{BB962C8B-B14F-4D97-AF65-F5344CB8AC3E}">
        <p14:creationId xmlns:p14="http://schemas.microsoft.com/office/powerpoint/2010/main" val="3459447955"/>
      </p:ext>
    </p:extLst>
  </p:cSld>
  <p:clrMap bg1="lt1" tx1="dk1" bg2="lt2" tx2="dk2" accent1="accent1" accent2="accent2" accent3="accent3" accent4="accent4" accent5="accent5" accent6="accent6" hlink="hlink" folHlink="folHlink"/>
  <p:notesStyle>
    <a:lvl1pPr marL="0" algn="l" defTabSz="914377" rtl="0" eaLnBrk="1" latinLnBrk="0" hangingPunct="1">
      <a:defRPr sz="1200" kern="1200">
        <a:solidFill>
          <a:schemeClr val="tx1"/>
        </a:solidFill>
        <a:latin typeface="+mn-lt"/>
        <a:ea typeface="+mn-ea"/>
        <a:cs typeface="+mn-cs"/>
      </a:defRPr>
    </a:lvl1pPr>
    <a:lvl2pPr marL="457189" algn="l" defTabSz="914377" rtl="0" eaLnBrk="1" latinLnBrk="0" hangingPunct="1">
      <a:defRPr sz="1200" kern="1200">
        <a:solidFill>
          <a:schemeClr val="tx1"/>
        </a:solidFill>
        <a:latin typeface="+mn-lt"/>
        <a:ea typeface="+mn-ea"/>
        <a:cs typeface="+mn-cs"/>
      </a:defRPr>
    </a:lvl2pPr>
    <a:lvl3pPr marL="914377" algn="l" defTabSz="914377" rtl="0" eaLnBrk="1" latinLnBrk="0" hangingPunct="1">
      <a:defRPr sz="1200" kern="1200">
        <a:solidFill>
          <a:schemeClr val="tx1"/>
        </a:solidFill>
        <a:latin typeface="+mn-lt"/>
        <a:ea typeface="+mn-ea"/>
        <a:cs typeface="+mn-cs"/>
      </a:defRPr>
    </a:lvl3pPr>
    <a:lvl4pPr marL="1371566" algn="l" defTabSz="914377" rtl="0" eaLnBrk="1" latinLnBrk="0" hangingPunct="1">
      <a:defRPr sz="1200" kern="1200">
        <a:solidFill>
          <a:schemeClr val="tx1"/>
        </a:solidFill>
        <a:latin typeface="+mn-lt"/>
        <a:ea typeface="+mn-ea"/>
        <a:cs typeface="+mn-cs"/>
      </a:defRPr>
    </a:lvl4pPr>
    <a:lvl5pPr marL="1828754" algn="l" defTabSz="914377" rtl="0" eaLnBrk="1" latinLnBrk="0" hangingPunct="1">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 name="Google Shape;7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ja-JP" altLang="en-US" dirty="0">
                <a:latin typeface="Meiryo"/>
                <a:ea typeface="Meiryo"/>
                <a:cs typeface="Meiryo"/>
                <a:sym typeface="Meiryo"/>
              </a:rPr>
              <a:t>残念ながら過去に「楽楽精算」のご導入に社内展開で失敗された会社様の多くは</a:t>
            </a:r>
          </a:p>
          <a:p>
            <a:pPr marL="0" lvl="0" indent="0" algn="l" rtl="0">
              <a:lnSpc>
                <a:spcPct val="100000"/>
              </a:lnSpc>
              <a:spcBef>
                <a:spcPts val="0"/>
              </a:spcBef>
              <a:spcAft>
                <a:spcPts val="0"/>
              </a:spcAft>
              <a:buSzPts val="1400"/>
              <a:buNone/>
            </a:pPr>
            <a:r>
              <a:rPr lang="ja-JP" altLang="en-US" dirty="0">
                <a:latin typeface="Meiryo"/>
                <a:ea typeface="Meiryo"/>
                <a:cs typeface="Meiryo"/>
                <a:sym typeface="Meiryo"/>
              </a:rPr>
              <a:t>経費精算が多く発生する部署のキーマンに合意が得られていなかった事が主要な原因です。　</a:t>
            </a:r>
          </a:p>
          <a:p>
            <a:pPr marL="0" lvl="0" indent="0" algn="l" rtl="0">
              <a:lnSpc>
                <a:spcPct val="100000"/>
              </a:lnSpc>
              <a:spcBef>
                <a:spcPts val="0"/>
              </a:spcBef>
              <a:spcAft>
                <a:spcPts val="0"/>
              </a:spcAft>
              <a:buSzPts val="1400"/>
              <a:buNone/>
            </a:pPr>
            <a:r>
              <a:rPr lang="ja-JP" altLang="en-US" dirty="0">
                <a:latin typeface="Meiryo"/>
                <a:ea typeface="Meiryo"/>
                <a:cs typeface="Meiryo"/>
                <a:sym typeface="Meiryo"/>
              </a:rPr>
              <a:t>「楽楽精算」の運用を開始される前に「導入周知」および「導入説明会」を行うことで運用開始直前に反対意見が出ることを抑止する効果が見込まれます。</a:t>
            </a:r>
          </a:p>
          <a:p>
            <a:pPr marL="0" lvl="0" indent="0" algn="l" rtl="0">
              <a:lnSpc>
                <a:spcPct val="100000"/>
              </a:lnSpc>
              <a:spcBef>
                <a:spcPts val="0"/>
              </a:spcBef>
              <a:spcAft>
                <a:spcPts val="0"/>
              </a:spcAft>
              <a:buSzPts val="1400"/>
              <a:buNone/>
            </a:pPr>
            <a:endParaRPr dirty="0">
              <a:latin typeface="Meiryo"/>
              <a:ea typeface="Meiryo"/>
              <a:cs typeface="Meiryo"/>
              <a:sym typeface="Meiryo"/>
            </a:endParaRPr>
          </a:p>
        </p:txBody>
      </p:sp>
      <p:sp>
        <p:nvSpPr>
          <p:cNvPr id="76" name="Google Shape;7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3</a:t>
            </a:fld>
            <a:endParaRPr/>
          </a:p>
        </p:txBody>
      </p:sp>
    </p:spTree>
    <p:extLst>
      <p:ext uri="{BB962C8B-B14F-4D97-AF65-F5344CB8AC3E}">
        <p14:creationId xmlns:p14="http://schemas.microsoft.com/office/powerpoint/2010/main" val="39630983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 name="Google Shape;7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ja-JP" altLang="en-US" dirty="0"/>
              <a:t>前ページの補足資料です。</a:t>
            </a:r>
          </a:p>
          <a:p>
            <a:pPr marL="0" lvl="0" indent="0" algn="l" rtl="0">
              <a:lnSpc>
                <a:spcPct val="100000"/>
              </a:lnSpc>
              <a:spcBef>
                <a:spcPts val="0"/>
              </a:spcBef>
              <a:spcAft>
                <a:spcPts val="0"/>
              </a:spcAft>
              <a:buSzPts val="1400"/>
              <a:buNone/>
            </a:pPr>
            <a:r>
              <a:rPr lang="ja-JP" altLang="en-US" dirty="0"/>
              <a:t>必要に応じてご利用ください。</a:t>
            </a:r>
          </a:p>
          <a:p>
            <a:pPr marL="0" lvl="0" indent="0" algn="l" rtl="0">
              <a:lnSpc>
                <a:spcPct val="100000"/>
              </a:lnSpc>
              <a:spcBef>
                <a:spcPts val="0"/>
              </a:spcBef>
              <a:spcAft>
                <a:spcPts val="0"/>
              </a:spcAft>
              <a:buSzPts val="1400"/>
              <a:buNone/>
            </a:pPr>
            <a:endParaRPr lang="ja-JP" altLang="en-US" dirty="0"/>
          </a:p>
          <a:p>
            <a:pPr marL="0" lvl="0" indent="0" algn="l" rtl="0">
              <a:lnSpc>
                <a:spcPct val="100000"/>
              </a:lnSpc>
              <a:spcBef>
                <a:spcPts val="0"/>
              </a:spcBef>
              <a:spcAft>
                <a:spcPts val="0"/>
              </a:spcAft>
              <a:buSzPts val="1400"/>
              <a:buNone/>
            </a:pPr>
            <a:r>
              <a:rPr lang="ja-JP" altLang="en-US" sz="1200" dirty="0"/>
              <a:t>①「楽楽精算」とは</a:t>
            </a:r>
            <a:r>
              <a:rPr lang="en-US" altLang="ja-JP" sz="1200" dirty="0"/>
              <a:t>…</a:t>
            </a:r>
            <a:endParaRPr lang="ja-JP" altLang="en-US" dirty="0"/>
          </a:p>
          <a:p>
            <a:pPr marL="0" lvl="0" indent="0" algn="l" rtl="0">
              <a:lnSpc>
                <a:spcPct val="100000"/>
              </a:lnSpc>
              <a:spcBef>
                <a:spcPts val="0"/>
              </a:spcBef>
              <a:spcAft>
                <a:spcPts val="0"/>
              </a:spcAft>
              <a:buSzPts val="1400"/>
              <a:buNone/>
            </a:pPr>
            <a:r>
              <a:rPr lang="ja-JP" altLang="en-US" sz="1200" dirty="0">
                <a:solidFill>
                  <a:schemeClr val="accent2"/>
                </a:solidFill>
                <a:latin typeface="Arial"/>
                <a:ea typeface="Arial"/>
                <a:cs typeface="Arial"/>
                <a:sym typeface="Arial"/>
              </a:rPr>
              <a:t>交通費や出張旅費、交際費など、</a:t>
            </a:r>
          </a:p>
          <a:p>
            <a:pPr marL="0" lvl="0" indent="0" algn="l" rtl="0">
              <a:lnSpc>
                <a:spcPct val="100000"/>
              </a:lnSpc>
              <a:spcBef>
                <a:spcPts val="0"/>
              </a:spcBef>
              <a:spcAft>
                <a:spcPts val="0"/>
              </a:spcAft>
              <a:buSzPts val="1400"/>
              <a:buNone/>
            </a:pPr>
            <a:r>
              <a:rPr lang="ja-JP" altLang="en-US" sz="1200" dirty="0">
                <a:solidFill>
                  <a:schemeClr val="accent2"/>
                </a:solidFill>
                <a:latin typeface="Arial"/>
                <a:ea typeface="Arial"/>
                <a:cs typeface="Arial"/>
                <a:sym typeface="Arial"/>
              </a:rPr>
              <a:t>経費にかかわるすべての処理をまとめて効率化することができる</a:t>
            </a:r>
            <a:r>
              <a:rPr lang="ja-JP" altLang="en-US" sz="1200" dirty="0"/>
              <a:t>クラウド型の経費精算システムです。</a:t>
            </a:r>
          </a:p>
          <a:p>
            <a:pPr marL="0" lvl="0" indent="0" algn="l" rtl="0">
              <a:lnSpc>
                <a:spcPct val="100000"/>
              </a:lnSpc>
              <a:spcBef>
                <a:spcPts val="0"/>
              </a:spcBef>
              <a:spcAft>
                <a:spcPts val="0"/>
              </a:spcAft>
              <a:buSzPts val="1400"/>
              <a:buNone/>
            </a:pPr>
            <a:r>
              <a:rPr lang="ja-JP" altLang="en-US" sz="1200" dirty="0">
                <a:solidFill>
                  <a:schemeClr val="accent2"/>
                </a:solidFill>
                <a:latin typeface="Arial"/>
                <a:ea typeface="Arial"/>
                <a:cs typeface="Arial"/>
                <a:sym typeface="Arial"/>
              </a:rPr>
              <a:t>申請者、承認者、そして経理の方の一連処理をシステム上で行うことができ、</a:t>
            </a:r>
            <a:endParaRPr lang="ja-JP" altLang="en-US" sz="1200" dirty="0">
              <a:solidFill>
                <a:schemeClr val="accent2"/>
              </a:solidFill>
            </a:endParaRPr>
          </a:p>
          <a:p>
            <a:pPr marL="0" lvl="0" indent="0" algn="l" rtl="0">
              <a:lnSpc>
                <a:spcPct val="100000"/>
              </a:lnSpc>
              <a:spcBef>
                <a:spcPts val="0"/>
              </a:spcBef>
              <a:spcAft>
                <a:spcPts val="0"/>
              </a:spcAft>
              <a:buSzPts val="1400"/>
              <a:buNone/>
            </a:pPr>
            <a:r>
              <a:rPr lang="ja-JP" altLang="en-US" sz="1200" dirty="0">
                <a:solidFill>
                  <a:schemeClr val="accent2"/>
                </a:solidFill>
                <a:latin typeface="Arial"/>
                <a:ea typeface="Arial"/>
                <a:cs typeface="Arial"/>
                <a:sym typeface="Arial"/>
              </a:rPr>
              <a:t>入力や確認の手間を削減する機能がそろっています。</a:t>
            </a:r>
            <a:endParaRPr lang="ja-JP" altLang="en-US" sz="1200" dirty="0">
              <a:solidFill>
                <a:srgbClr val="4C4948"/>
              </a:solidFill>
            </a:endParaRPr>
          </a:p>
          <a:p>
            <a:pPr marL="0" lvl="0" indent="0" algn="l" rtl="0">
              <a:lnSpc>
                <a:spcPct val="100000"/>
              </a:lnSpc>
              <a:spcBef>
                <a:spcPts val="0"/>
              </a:spcBef>
              <a:spcAft>
                <a:spcPts val="0"/>
              </a:spcAft>
              <a:buSzPts val="1400"/>
              <a:buNone/>
            </a:pPr>
            <a:endParaRPr lang="ja-JP" altLang="en-US" sz="1200" dirty="0"/>
          </a:p>
          <a:p>
            <a:pPr marL="0" lvl="0" indent="0" algn="l" rtl="0">
              <a:lnSpc>
                <a:spcPct val="100000"/>
              </a:lnSpc>
              <a:spcBef>
                <a:spcPts val="0"/>
              </a:spcBef>
              <a:spcAft>
                <a:spcPts val="0"/>
              </a:spcAft>
              <a:buSzPts val="1400"/>
              <a:buNone/>
            </a:pPr>
            <a:r>
              <a:rPr lang="ja-JP" altLang="en-US" sz="1200" dirty="0"/>
              <a:t>②「</a:t>
            </a:r>
            <a:r>
              <a:rPr lang="ja-JP" altLang="en-US" sz="1200" dirty="0">
                <a:solidFill>
                  <a:srgbClr val="4C4948"/>
                </a:solidFill>
              </a:rPr>
              <a:t>乗り換え案内」機能　</a:t>
            </a:r>
          </a:p>
          <a:p>
            <a:pPr marL="0" lvl="0" indent="0" algn="l" rtl="0">
              <a:lnSpc>
                <a:spcPct val="100000"/>
              </a:lnSpc>
              <a:spcBef>
                <a:spcPts val="0"/>
              </a:spcBef>
              <a:spcAft>
                <a:spcPts val="0"/>
              </a:spcAft>
              <a:buSzPts val="1400"/>
              <a:buNone/>
            </a:pPr>
            <a:r>
              <a:rPr lang="ja-JP" altLang="en-US" sz="1200" dirty="0">
                <a:solidFill>
                  <a:srgbClr val="4C4948"/>
                </a:solidFill>
              </a:rPr>
              <a:t>ジョルダン社の「乗換案内</a:t>
            </a:r>
            <a:r>
              <a:rPr lang="en-US" altLang="ja-JP" sz="1200" dirty="0">
                <a:solidFill>
                  <a:srgbClr val="4C4948"/>
                </a:solidFill>
              </a:rPr>
              <a:t>Biz</a:t>
            </a:r>
            <a:r>
              <a:rPr lang="ja-JP" altLang="en-US" sz="1200" dirty="0">
                <a:solidFill>
                  <a:srgbClr val="4C4948"/>
                </a:solidFill>
              </a:rPr>
              <a:t>」機能により、</a:t>
            </a:r>
          </a:p>
          <a:p>
            <a:pPr marL="0" lvl="0" indent="0" algn="l" rtl="0">
              <a:lnSpc>
                <a:spcPct val="100000"/>
              </a:lnSpc>
              <a:spcBef>
                <a:spcPts val="0"/>
              </a:spcBef>
              <a:spcAft>
                <a:spcPts val="0"/>
              </a:spcAft>
              <a:buSzPts val="1400"/>
              <a:buNone/>
            </a:pPr>
            <a:r>
              <a:rPr lang="ja-JP" altLang="en-US" sz="1200" dirty="0">
                <a:solidFill>
                  <a:srgbClr val="4C4948"/>
                </a:solidFill>
              </a:rPr>
              <a:t>楽楽精算上で駅名検索　あるいは　地図の選択で経路情報を選ぶことができます。</a:t>
            </a:r>
          </a:p>
          <a:p>
            <a:pPr marL="0" lvl="0" indent="0" algn="l" rtl="0">
              <a:lnSpc>
                <a:spcPct val="100000"/>
              </a:lnSpc>
              <a:spcBef>
                <a:spcPts val="0"/>
              </a:spcBef>
              <a:spcAft>
                <a:spcPts val="0"/>
              </a:spcAft>
              <a:buSzPts val="1400"/>
              <a:buNone/>
            </a:pPr>
            <a:r>
              <a:rPr lang="ja-JP" altLang="en-US" sz="1200" dirty="0">
                <a:solidFill>
                  <a:srgbClr val="4C4948"/>
                </a:solidFill>
              </a:rPr>
              <a:t>これにより入力や転記作業なく申請できるようになります。</a:t>
            </a:r>
          </a:p>
          <a:p>
            <a:pPr marL="0" lvl="0" indent="0" algn="l" rtl="0">
              <a:lnSpc>
                <a:spcPct val="100000"/>
              </a:lnSpc>
              <a:spcBef>
                <a:spcPts val="0"/>
              </a:spcBef>
              <a:spcAft>
                <a:spcPts val="0"/>
              </a:spcAft>
              <a:buSzPts val="1400"/>
              <a:buNone/>
            </a:pPr>
            <a:r>
              <a:rPr lang="ja-JP" altLang="en-US" sz="1200" dirty="0">
                <a:solidFill>
                  <a:srgbClr val="4C4948"/>
                </a:solidFill>
              </a:rPr>
              <a:t>また、定期区間</a:t>
            </a:r>
            <a:r>
              <a:rPr lang="ja-JP" altLang="en-US" sz="2400" b="0" i="0" u="none" strike="noStrike" cap="none" dirty="0">
                <a:solidFill>
                  <a:schemeClr val="dk1"/>
                </a:solidFill>
                <a:effectLst/>
                <a:latin typeface="Arial"/>
                <a:ea typeface="Arial"/>
                <a:cs typeface="Arial"/>
                <a:sym typeface="Arial"/>
              </a:rPr>
              <a:t>（</a:t>
            </a:r>
            <a:r>
              <a:rPr lang="ja-JP" altLang="en-US" sz="1200" dirty="0">
                <a:solidFill>
                  <a:srgbClr val="4C4948"/>
                </a:solidFill>
              </a:rPr>
              <a:t>定期区間マスタ</a:t>
            </a:r>
            <a:r>
              <a:rPr lang="ja-JP" altLang="en-US" sz="1200" dirty="0"/>
              <a:t>）</a:t>
            </a:r>
            <a:r>
              <a:rPr lang="ja-JP" altLang="en-US" sz="1200" dirty="0">
                <a:solidFill>
                  <a:srgbClr val="4C4948"/>
                </a:solidFill>
              </a:rPr>
              <a:t>をあらかじめ登録しておくと自動で控除されるので、承認者の負担も削減できます。</a:t>
            </a:r>
          </a:p>
          <a:p>
            <a:pPr marL="0" lvl="0" indent="0" algn="l" rtl="0">
              <a:lnSpc>
                <a:spcPct val="100000"/>
              </a:lnSpc>
              <a:spcBef>
                <a:spcPts val="0"/>
              </a:spcBef>
              <a:spcAft>
                <a:spcPts val="0"/>
              </a:spcAft>
              <a:buSzPts val="1400"/>
              <a:buNone/>
            </a:pPr>
            <a:endParaRPr lang="ja-JP" altLang="en-US" sz="1200" dirty="0"/>
          </a:p>
          <a:p>
            <a:pPr marL="0" lvl="0" indent="0" algn="l" rtl="0">
              <a:lnSpc>
                <a:spcPct val="100000"/>
              </a:lnSpc>
              <a:spcBef>
                <a:spcPts val="0"/>
              </a:spcBef>
              <a:spcAft>
                <a:spcPts val="0"/>
              </a:spcAft>
              <a:buSzPts val="1400"/>
              <a:buNone/>
            </a:pPr>
            <a:r>
              <a:rPr lang="ja-JP" altLang="en-US" sz="1200" dirty="0"/>
              <a:t>③「</a:t>
            </a:r>
            <a:r>
              <a:rPr lang="en-US" altLang="ja-JP" sz="1200" dirty="0"/>
              <a:t>IC</a:t>
            </a:r>
            <a:r>
              <a:rPr lang="ja-JP" altLang="en-US" sz="1200" dirty="0"/>
              <a:t>カード取込」「法人カード連携」機能（オプション）</a:t>
            </a:r>
            <a:endParaRPr lang="ja-JP" altLang="en-US" dirty="0"/>
          </a:p>
          <a:p>
            <a:pPr marL="0" lvl="0" indent="0" algn="l" rtl="0">
              <a:lnSpc>
                <a:spcPct val="100000"/>
              </a:lnSpc>
              <a:spcBef>
                <a:spcPts val="0"/>
              </a:spcBef>
              <a:spcAft>
                <a:spcPts val="0"/>
              </a:spcAft>
              <a:buSzPts val="1400"/>
              <a:buNone/>
            </a:pPr>
            <a:r>
              <a:rPr lang="en-US" altLang="ja-JP" sz="1200" dirty="0"/>
              <a:t>IC</a:t>
            </a:r>
            <a:r>
              <a:rPr lang="ja-JP" altLang="en-US" sz="1200" dirty="0"/>
              <a:t>カードの乗車履歴を楽楽精算に取り込み、精算データに情報を反映させる機能や、</a:t>
            </a:r>
          </a:p>
          <a:p>
            <a:pPr marL="0" lvl="0" indent="0" algn="l" rtl="0">
              <a:lnSpc>
                <a:spcPct val="100000"/>
              </a:lnSpc>
              <a:spcBef>
                <a:spcPts val="0"/>
              </a:spcBef>
              <a:spcAft>
                <a:spcPts val="0"/>
              </a:spcAft>
              <a:buSzPts val="1400"/>
              <a:buNone/>
            </a:pPr>
            <a:r>
              <a:rPr lang="ja-JP" altLang="en-US" sz="1200" dirty="0"/>
              <a:t>法人カード連携機能による、クレジットカード明細情報の連携により</a:t>
            </a:r>
          </a:p>
          <a:p>
            <a:pPr marL="0" marR="0" lvl="0" indent="0" algn="l" rtl="0">
              <a:lnSpc>
                <a:spcPct val="100000"/>
              </a:lnSpc>
              <a:spcBef>
                <a:spcPts val="0"/>
              </a:spcBef>
              <a:spcAft>
                <a:spcPts val="0"/>
              </a:spcAft>
              <a:buClr>
                <a:schemeClr val="dk1"/>
              </a:buClr>
              <a:buSzPts val="800"/>
              <a:buFont typeface="Arial"/>
              <a:buNone/>
            </a:pPr>
            <a:r>
              <a:rPr lang="ja-JP" altLang="en-US" sz="1200" dirty="0"/>
              <a:t>申請時の入力作業の省略、および承認時の金額確認の負担を軽減することができます。</a:t>
            </a:r>
          </a:p>
          <a:p>
            <a:pPr marL="0" lvl="0" indent="0" algn="l" rtl="0">
              <a:lnSpc>
                <a:spcPct val="100000"/>
              </a:lnSpc>
              <a:spcBef>
                <a:spcPts val="0"/>
              </a:spcBef>
              <a:spcAft>
                <a:spcPts val="0"/>
              </a:spcAft>
              <a:buSzPts val="1400"/>
              <a:buNone/>
            </a:pPr>
            <a:endParaRPr lang="ja-JP" altLang="en-US" sz="1200" dirty="0"/>
          </a:p>
          <a:p>
            <a:pPr marL="0" lvl="0" indent="0" algn="l" rtl="0">
              <a:lnSpc>
                <a:spcPct val="100000"/>
              </a:lnSpc>
              <a:spcBef>
                <a:spcPts val="0"/>
              </a:spcBef>
              <a:spcAft>
                <a:spcPts val="0"/>
              </a:spcAft>
              <a:buSzPts val="1400"/>
              <a:buNone/>
            </a:pPr>
            <a:r>
              <a:rPr lang="ja-JP" altLang="en-US" sz="1200" dirty="0"/>
              <a:t>④「</a:t>
            </a:r>
            <a:r>
              <a:rPr lang="en-US" altLang="ja-JP" sz="1200" dirty="0"/>
              <a:t>OCR</a:t>
            </a:r>
            <a:r>
              <a:rPr lang="ja-JP" altLang="en-US" sz="1200" dirty="0"/>
              <a:t>機能」（電子帳簿保存法オプション）</a:t>
            </a:r>
            <a:endParaRPr lang="ja-JP" altLang="en-US" dirty="0"/>
          </a:p>
          <a:p>
            <a:pPr marL="0" lvl="0" indent="0" algn="l" rtl="0">
              <a:lnSpc>
                <a:spcPct val="100000"/>
              </a:lnSpc>
              <a:spcBef>
                <a:spcPts val="0"/>
              </a:spcBef>
              <a:spcAft>
                <a:spcPts val="0"/>
              </a:spcAft>
              <a:buSzPts val="1400"/>
              <a:buNone/>
            </a:pPr>
            <a:r>
              <a:rPr lang="ja-JP" altLang="en-US" sz="1200" dirty="0">
                <a:solidFill>
                  <a:srgbClr val="4C4948"/>
                </a:solidFill>
              </a:rPr>
              <a:t>精算したい領収書をスマートフォンで撮影すると、文字を認識して情報が自動で入力されます。</a:t>
            </a:r>
          </a:p>
          <a:p>
            <a:pPr marL="0" lvl="0" indent="0" algn="l" rtl="0">
              <a:lnSpc>
                <a:spcPct val="100000"/>
              </a:lnSpc>
              <a:spcBef>
                <a:spcPts val="0"/>
              </a:spcBef>
              <a:spcAft>
                <a:spcPts val="0"/>
              </a:spcAft>
              <a:buSzPts val="1400"/>
              <a:buNone/>
            </a:pPr>
            <a:r>
              <a:rPr lang="ja-JP" altLang="en-US" sz="1200" dirty="0">
                <a:solidFill>
                  <a:srgbClr val="4C4948"/>
                </a:solidFill>
              </a:rPr>
              <a:t>そのまま申請することができるので、出社してスキャンなどをする必要なく、テレワークにも最適です。</a:t>
            </a:r>
            <a:endParaRPr lang="ja-JP" altLang="en-US" sz="1200" dirty="0"/>
          </a:p>
          <a:p>
            <a:pPr marL="0" lvl="0" indent="0" algn="l" rtl="0">
              <a:lnSpc>
                <a:spcPct val="100000"/>
              </a:lnSpc>
              <a:spcBef>
                <a:spcPts val="0"/>
              </a:spcBef>
              <a:spcAft>
                <a:spcPts val="0"/>
              </a:spcAft>
              <a:buSzPts val="1400"/>
              <a:buNone/>
            </a:pPr>
            <a:endParaRPr lang="ja-JP" altLang="en-US" sz="1200" dirty="0">
              <a:solidFill>
                <a:srgbClr val="4C4948"/>
              </a:solidFill>
            </a:endParaRPr>
          </a:p>
          <a:p>
            <a:pPr marL="0" lvl="0" indent="0" algn="l" rtl="0">
              <a:lnSpc>
                <a:spcPct val="100000"/>
              </a:lnSpc>
              <a:spcBef>
                <a:spcPts val="0"/>
              </a:spcBef>
              <a:spcAft>
                <a:spcPts val="0"/>
              </a:spcAft>
              <a:buSzPts val="1400"/>
              <a:buNone/>
            </a:pPr>
            <a:r>
              <a:rPr lang="ja-JP" altLang="en-US" sz="1200" dirty="0">
                <a:solidFill>
                  <a:srgbClr val="4C4948"/>
                </a:solidFill>
              </a:rPr>
              <a:t>⑤「通知・アラートメール」機能</a:t>
            </a:r>
          </a:p>
          <a:p>
            <a:pPr marL="0" lvl="0" indent="0" algn="l" rtl="0">
              <a:lnSpc>
                <a:spcPct val="100000"/>
              </a:lnSpc>
              <a:spcBef>
                <a:spcPts val="0"/>
              </a:spcBef>
              <a:spcAft>
                <a:spcPts val="0"/>
              </a:spcAft>
              <a:buSzPts val="1400"/>
              <a:buNone/>
            </a:pPr>
            <a:r>
              <a:rPr lang="ja-JP" altLang="en-US" sz="1200" dirty="0">
                <a:solidFill>
                  <a:srgbClr val="4C4948"/>
                </a:solidFill>
              </a:rPr>
              <a:t>「楽楽精算」上で対応が必要な伝票がある場合や、申請したデータが承認された場合等メールにてお知らせが届くことで　対応漏れや確認漏れを防止します。</a:t>
            </a:r>
          </a:p>
          <a:p>
            <a:pPr marL="0" lvl="0" indent="0" algn="l" rtl="0">
              <a:lnSpc>
                <a:spcPct val="100000"/>
              </a:lnSpc>
              <a:spcBef>
                <a:spcPts val="0"/>
              </a:spcBef>
              <a:spcAft>
                <a:spcPts val="0"/>
              </a:spcAft>
              <a:buSzPts val="1400"/>
              <a:buNone/>
            </a:pPr>
            <a:endParaRPr lang="ja-JP" altLang="en-US" sz="1200" dirty="0">
              <a:solidFill>
                <a:srgbClr val="4C4948"/>
              </a:solidFill>
            </a:endParaRPr>
          </a:p>
          <a:p>
            <a:pPr marL="0" lvl="0" indent="0" algn="l" rtl="0">
              <a:lnSpc>
                <a:spcPct val="100000"/>
              </a:lnSpc>
              <a:spcBef>
                <a:spcPts val="0"/>
              </a:spcBef>
              <a:spcAft>
                <a:spcPts val="0"/>
              </a:spcAft>
              <a:buSzPts val="1400"/>
              <a:buNone/>
            </a:pPr>
            <a:r>
              <a:rPr lang="ja-JP" altLang="en-US" sz="1200" dirty="0">
                <a:solidFill>
                  <a:srgbClr val="4C4948"/>
                </a:solidFill>
              </a:rPr>
              <a:t>⑥「規定違反チェック」機能</a:t>
            </a:r>
          </a:p>
          <a:p>
            <a:pPr marL="0" lvl="0" indent="0" algn="l" rtl="0">
              <a:lnSpc>
                <a:spcPct val="100000"/>
              </a:lnSpc>
              <a:spcBef>
                <a:spcPts val="0"/>
              </a:spcBef>
              <a:spcAft>
                <a:spcPts val="0"/>
              </a:spcAft>
              <a:buSzPts val="1400"/>
              <a:buNone/>
            </a:pPr>
            <a:r>
              <a:rPr lang="ja-JP" altLang="en-US" sz="1200" dirty="0">
                <a:solidFill>
                  <a:srgbClr val="4C4948"/>
                </a:solidFill>
              </a:rPr>
              <a:t>この機能は、入力漏れや入力ミスを申請段階でチェックしてくれるもので、これにより申請不備を防止することができます。</a:t>
            </a:r>
          </a:p>
          <a:p>
            <a:pPr marL="0" lvl="0" indent="0" algn="l" rtl="0">
              <a:lnSpc>
                <a:spcPct val="100000"/>
              </a:lnSpc>
              <a:spcBef>
                <a:spcPts val="0"/>
              </a:spcBef>
              <a:spcAft>
                <a:spcPts val="0"/>
              </a:spcAft>
              <a:buSzPts val="1400"/>
              <a:buNone/>
            </a:pPr>
            <a:r>
              <a:rPr lang="ja-JP" altLang="en-US" sz="1200" dirty="0">
                <a:solidFill>
                  <a:srgbClr val="4C4948"/>
                </a:solidFill>
              </a:rPr>
              <a:t>これにより差し戻し等のやりとりがなくなれば、申請承認ともに精算業務が「ラク」になります。</a:t>
            </a:r>
          </a:p>
          <a:p>
            <a:pPr marL="0" lvl="0" indent="0" algn="l" rtl="0">
              <a:lnSpc>
                <a:spcPct val="100000"/>
              </a:lnSpc>
              <a:spcBef>
                <a:spcPts val="0"/>
              </a:spcBef>
              <a:spcAft>
                <a:spcPts val="0"/>
              </a:spcAft>
              <a:buSzPts val="1400"/>
              <a:buNone/>
            </a:pPr>
            <a:endParaRPr lang="ja-JP" altLang="en-US" sz="2400" dirty="0"/>
          </a:p>
          <a:p>
            <a:pPr marL="0" lvl="0" indent="0" algn="l" rtl="0">
              <a:lnSpc>
                <a:spcPct val="100000"/>
              </a:lnSpc>
              <a:spcBef>
                <a:spcPts val="0"/>
              </a:spcBef>
              <a:spcAft>
                <a:spcPts val="0"/>
              </a:spcAft>
              <a:buSzPts val="1400"/>
              <a:buNone/>
            </a:pPr>
            <a:r>
              <a:rPr lang="ja-JP" altLang="en-US" sz="2400" dirty="0"/>
              <a:t>▼ポイント</a:t>
            </a:r>
          </a:p>
          <a:p>
            <a:pPr marL="0" lvl="0" indent="0" algn="l" rtl="0">
              <a:lnSpc>
                <a:spcPct val="100000"/>
              </a:lnSpc>
              <a:spcBef>
                <a:spcPts val="0"/>
              </a:spcBef>
              <a:spcAft>
                <a:spcPts val="0"/>
              </a:spcAft>
              <a:buSzPts val="1400"/>
              <a:buNone/>
            </a:pPr>
            <a:r>
              <a:rPr lang="ja-JP" altLang="en-US" dirty="0">
                <a:solidFill>
                  <a:srgbClr val="4C4948"/>
                </a:solidFill>
              </a:rPr>
              <a:t>それぞれの機能について、申請者または承認者のうち、どちらに向けたメリットなのかを説明します</a:t>
            </a:r>
          </a:p>
          <a:p>
            <a:pPr marL="0" lvl="0" indent="0" algn="l" rtl="0">
              <a:lnSpc>
                <a:spcPct val="100000"/>
              </a:lnSpc>
              <a:spcBef>
                <a:spcPts val="0"/>
              </a:spcBef>
              <a:spcAft>
                <a:spcPts val="0"/>
              </a:spcAft>
              <a:buSzPts val="1400"/>
              <a:buNone/>
            </a:pPr>
            <a:endParaRPr dirty="0">
              <a:latin typeface="Meiryo"/>
              <a:ea typeface="Meiryo"/>
              <a:cs typeface="Meiryo"/>
              <a:sym typeface="Meiryo"/>
            </a:endParaRPr>
          </a:p>
        </p:txBody>
      </p:sp>
      <p:sp>
        <p:nvSpPr>
          <p:cNvPr id="76" name="Google Shape;7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12</a:t>
            </a:fld>
            <a:endParaRPr/>
          </a:p>
        </p:txBody>
      </p:sp>
    </p:spTree>
    <p:extLst>
      <p:ext uri="{BB962C8B-B14F-4D97-AF65-F5344CB8AC3E}">
        <p14:creationId xmlns:p14="http://schemas.microsoft.com/office/powerpoint/2010/main" val="23752516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0" i="0" u="none" strike="noStrike" cap="none" dirty="0">
                <a:solidFill>
                  <a:schemeClr val="dk1"/>
                </a:solidFill>
                <a:effectLst/>
                <a:latin typeface="Arial"/>
                <a:ea typeface="Arial"/>
                <a:cs typeface="Arial"/>
                <a:sym typeface="Arial"/>
              </a:rPr>
              <a:t>（</a:t>
            </a:r>
            <a:r>
              <a:rPr lang="ja-JP" altLang="en-US" sz="1200" dirty="0"/>
              <a:t>中表紙</a:t>
            </a:r>
            <a:r>
              <a:rPr lang="ja-JP" altLang="en-US" sz="1400" b="0" i="0" u="none" strike="noStrike" cap="none" dirty="0">
                <a:solidFill>
                  <a:schemeClr val="dk1"/>
                </a:solidFill>
                <a:effectLst/>
                <a:latin typeface="Arial"/>
                <a:ea typeface="Arial"/>
                <a:cs typeface="Arial"/>
                <a:sym typeface="Arial"/>
              </a:rPr>
              <a:t>）</a:t>
            </a:r>
            <a:endParaRPr lang="ja-JP" altLang="en-US" sz="1200" dirty="0"/>
          </a:p>
          <a:p>
            <a:endParaRPr kumimoji="1" lang="ja-JP" altLang="en-US" dirty="0"/>
          </a:p>
        </p:txBody>
      </p:sp>
      <p:sp>
        <p:nvSpPr>
          <p:cNvPr id="4" name="スライド番号プレースホルダー 3"/>
          <p:cNvSpPr>
            <a:spLocks noGrp="1"/>
          </p:cNvSpPr>
          <p:nvPr>
            <p:ph type="sldNum" sz="quarter" idx="5"/>
          </p:nvPr>
        </p:nvSpPr>
        <p:spPr/>
        <p:txBody>
          <a:bodyPr/>
          <a:lstStyle/>
          <a:p>
            <a:fld id="{F1684B36-F4F9-41E5-9CFE-479B479AE55F}" type="slidenum">
              <a:rPr lang="en-GB" smtClean="0"/>
              <a:t>13</a:t>
            </a:fld>
            <a:endParaRPr lang="en-GB"/>
          </a:p>
        </p:txBody>
      </p:sp>
    </p:spTree>
    <p:extLst>
      <p:ext uri="{BB962C8B-B14F-4D97-AF65-F5344CB8AC3E}">
        <p14:creationId xmlns:p14="http://schemas.microsoft.com/office/powerpoint/2010/main" val="37606794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pPr marL="0" lvl="0" indent="0" algn="l" rtl="0">
              <a:lnSpc>
                <a:spcPct val="100000"/>
              </a:lnSpc>
              <a:spcBef>
                <a:spcPts val="0"/>
              </a:spcBef>
              <a:spcAft>
                <a:spcPts val="0"/>
              </a:spcAft>
              <a:buSzPts val="1400"/>
              <a:buNone/>
            </a:pPr>
            <a:r>
              <a:rPr lang="ja-JP" altLang="en-US" sz="1200" dirty="0"/>
              <a:t>▼説明担当者</a:t>
            </a:r>
          </a:p>
          <a:p>
            <a:pPr marL="0" lvl="0" indent="0" algn="l" rtl="0">
              <a:lnSpc>
                <a:spcPct val="100000"/>
              </a:lnSpc>
              <a:spcBef>
                <a:spcPts val="0"/>
              </a:spcBef>
              <a:spcAft>
                <a:spcPts val="0"/>
              </a:spcAft>
              <a:buSzPts val="1400"/>
              <a:buNone/>
            </a:pPr>
            <a:r>
              <a:rPr lang="ja-JP" altLang="en-US" sz="1200" dirty="0"/>
              <a:t>経理担当者など</a:t>
            </a:r>
          </a:p>
          <a:p>
            <a:pPr marL="0" lvl="0" indent="0" algn="l" rtl="0">
              <a:lnSpc>
                <a:spcPct val="100000"/>
              </a:lnSpc>
              <a:spcBef>
                <a:spcPts val="0"/>
              </a:spcBef>
              <a:spcAft>
                <a:spcPts val="0"/>
              </a:spcAft>
              <a:buSzPts val="1400"/>
              <a:buNone/>
            </a:pPr>
            <a:endParaRPr lang="ja-JP" altLang="en-US" sz="1200" dirty="0"/>
          </a:p>
          <a:p>
            <a:pPr marL="0" lvl="0" indent="0" algn="l" rtl="0">
              <a:lnSpc>
                <a:spcPct val="100000"/>
              </a:lnSpc>
              <a:spcBef>
                <a:spcPts val="0"/>
              </a:spcBef>
              <a:spcAft>
                <a:spcPts val="0"/>
              </a:spcAft>
              <a:buSzPts val="1400"/>
              <a:buNone/>
            </a:pPr>
            <a:r>
              <a:rPr lang="ja-JP" altLang="en-US" sz="1200" dirty="0"/>
              <a:t>▼内容</a:t>
            </a:r>
          </a:p>
          <a:p>
            <a:pPr marL="0" lvl="0" indent="0" algn="l" rtl="0">
              <a:lnSpc>
                <a:spcPct val="100000"/>
              </a:lnSpc>
              <a:spcBef>
                <a:spcPts val="0"/>
              </a:spcBef>
              <a:spcAft>
                <a:spcPts val="0"/>
              </a:spcAft>
              <a:buSzPts val="1400"/>
              <a:buNone/>
            </a:pPr>
            <a:r>
              <a:rPr lang="ja-JP" altLang="en-US" sz="1200" dirty="0"/>
              <a:t>「楽楽精算」の運用開始後に「現状運用がどのように変わるのか」をご説明いただきます。</a:t>
            </a:r>
          </a:p>
          <a:p>
            <a:pPr marL="0" lvl="0" indent="0" algn="l" rtl="0">
              <a:lnSpc>
                <a:spcPct val="100000"/>
              </a:lnSpc>
              <a:spcBef>
                <a:spcPts val="0"/>
              </a:spcBef>
              <a:spcAft>
                <a:spcPts val="0"/>
              </a:spcAft>
              <a:buSzPts val="1400"/>
              <a:buNone/>
            </a:pPr>
            <a:r>
              <a:rPr lang="ja-JP" altLang="en-US" sz="1200" b="0" i="0" u="none" strike="noStrike" cap="none" dirty="0">
                <a:solidFill>
                  <a:schemeClr val="dk1"/>
                </a:solidFill>
                <a:effectLst/>
                <a:latin typeface="Arial"/>
                <a:ea typeface="Arial"/>
                <a:cs typeface="Arial"/>
                <a:sym typeface="Arial"/>
              </a:rPr>
              <a:t>（</a:t>
            </a:r>
            <a:r>
              <a:rPr lang="ja-JP" altLang="en-US" sz="1200" dirty="0"/>
              <a:t>資料の内容は一例です。貴社の運用フローに合わせて内容の変更をお願いいたします。</a:t>
            </a:r>
            <a:r>
              <a:rPr lang="ja-JP" altLang="en-US" sz="1200" b="0" i="0" u="none" strike="noStrike" cap="none" dirty="0">
                <a:solidFill>
                  <a:schemeClr val="dk1"/>
                </a:solidFill>
                <a:effectLst/>
                <a:latin typeface="Arial"/>
                <a:ea typeface="Arial"/>
                <a:cs typeface="Arial"/>
                <a:sym typeface="Arial"/>
              </a:rPr>
              <a:t>）</a:t>
            </a:r>
          </a:p>
          <a:p>
            <a:pPr marL="0" lvl="0" indent="0" algn="l" rtl="0">
              <a:lnSpc>
                <a:spcPct val="100000"/>
              </a:lnSpc>
              <a:spcBef>
                <a:spcPts val="0"/>
              </a:spcBef>
              <a:spcAft>
                <a:spcPts val="0"/>
              </a:spcAft>
              <a:buSzPts val="1400"/>
              <a:buNone/>
            </a:pPr>
            <a:endParaRPr lang="ja-JP" altLang="en-US" dirty="0"/>
          </a:p>
          <a:p>
            <a:pPr marL="0" lvl="0" indent="0" algn="l" rtl="0">
              <a:lnSpc>
                <a:spcPct val="100000"/>
              </a:lnSpc>
              <a:spcBef>
                <a:spcPts val="0"/>
              </a:spcBef>
              <a:spcAft>
                <a:spcPts val="0"/>
              </a:spcAft>
              <a:buSzPts val="1400"/>
              <a:buNone/>
            </a:pPr>
            <a:r>
              <a:rPr lang="ja-JP" altLang="en-US" sz="1200" dirty="0"/>
              <a:t>▼ポイント</a:t>
            </a:r>
          </a:p>
          <a:p>
            <a:pPr marL="0" lvl="0" indent="0" algn="l" rtl="0">
              <a:lnSpc>
                <a:spcPct val="100000"/>
              </a:lnSpc>
              <a:spcBef>
                <a:spcPts val="0"/>
              </a:spcBef>
              <a:spcAft>
                <a:spcPts val="0"/>
              </a:spcAft>
              <a:buSzPts val="1400"/>
              <a:buNone/>
            </a:pPr>
            <a:r>
              <a:rPr lang="ja-JP" altLang="en-US" dirty="0"/>
              <a:t>ユーザーの方の中には現行フローがどのように変わるのかイメージできず不安に思われる方がいらっしゃいます。</a:t>
            </a:r>
          </a:p>
          <a:p>
            <a:pPr marL="0" lvl="0" indent="0" algn="l" rtl="0">
              <a:lnSpc>
                <a:spcPct val="100000"/>
              </a:lnSpc>
              <a:spcBef>
                <a:spcPts val="0"/>
              </a:spcBef>
              <a:spcAft>
                <a:spcPts val="0"/>
              </a:spcAft>
              <a:buSzPts val="1400"/>
              <a:buNone/>
            </a:pPr>
            <a:r>
              <a:rPr lang="ja-JP" altLang="en-US" dirty="0"/>
              <a:t>変更内容を全体的な流れでご案内いただくことで安心感につながります。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F1684B36-F4F9-41E5-9CFE-479B479AE55F}" type="slidenum">
              <a:rPr lang="en-GB" smtClean="0"/>
              <a:t>14</a:t>
            </a:fld>
            <a:endParaRPr lang="en-GB"/>
          </a:p>
        </p:txBody>
      </p:sp>
    </p:spTree>
    <p:extLst>
      <p:ext uri="{BB962C8B-B14F-4D97-AF65-F5344CB8AC3E}">
        <p14:creationId xmlns:p14="http://schemas.microsoft.com/office/powerpoint/2010/main" val="20279097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ja-JP" altLang="en-US" sz="1200" b="0" i="0" u="none" strike="noStrike" cap="none" dirty="0">
                <a:solidFill>
                  <a:schemeClr val="dk1"/>
                </a:solidFill>
                <a:effectLst/>
                <a:latin typeface="Arial"/>
                <a:ea typeface="Arial"/>
                <a:cs typeface="Arial"/>
                <a:sym typeface="Arial"/>
              </a:rPr>
              <a:t>（中表紙）</a:t>
            </a:r>
            <a:endParaRPr lang="ja-JP" altLang="en-US" dirty="0">
              <a:effectLst/>
            </a:endParaRPr>
          </a:p>
          <a:p>
            <a:pPr marL="0" lvl="0" indent="0" algn="l" rtl="0">
              <a:lnSpc>
                <a:spcPct val="100000"/>
              </a:lnSpc>
              <a:spcBef>
                <a:spcPts val="0"/>
              </a:spcBef>
              <a:spcAft>
                <a:spcPts val="0"/>
              </a:spcAft>
              <a:buSzPts val="1400"/>
              <a:buNone/>
            </a:pPr>
            <a:r>
              <a:rPr lang="en-US" altLang="ja-JP" dirty="0"/>
              <a:t>※</a:t>
            </a:r>
            <a:r>
              <a:rPr lang="ja-JP" altLang="en-US" dirty="0"/>
              <a:t>パスワード発行メールを説明会当日または前日に送付しておき、その場で説明に合わせて操作いただくことをおすすめします。</a:t>
            </a:r>
            <a:r>
              <a:rPr lang="en-US" altLang="ja-JP" dirty="0"/>
              <a:t>※</a:t>
            </a:r>
            <a:endParaRPr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F1684B36-F4F9-41E5-9CFE-479B479AE55F}" type="slidenum">
              <a:rPr lang="en-GB" smtClean="0"/>
              <a:t>15</a:t>
            </a:fld>
            <a:endParaRPr lang="en-GB"/>
          </a:p>
        </p:txBody>
      </p:sp>
    </p:spTree>
    <p:extLst>
      <p:ext uri="{BB962C8B-B14F-4D97-AF65-F5344CB8AC3E}">
        <p14:creationId xmlns:p14="http://schemas.microsoft.com/office/powerpoint/2010/main" val="345245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pPr marL="0" lvl="0" indent="0" algn="l" rtl="0">
              <a:lnSpc>
                <a:spcPct val="100000"/>
              </a:lnSpc>
              <a:spcBef>
                <a:spcPts val="0"/>
              </a:spcBef>
              <a:spcAft>
                <a:spcPts val="0"/>
              </a:spcAft>
              <a:buSzPts val="1400"/>
              <a:buNone/>
            </a:pPr>
            <a:r>
              <a:rPr lang="ja-JP" altLang="en-US" sz="1200" dirty="0"/>
              <a:t>▼説明担当者</a:t>
            </a:r>
          </a:p>
          <a:p>
            <a:pPr marL="0" lvl="0" indent="0" algn="l" rtl="0">
              <a:lnSpc>
                <a:spcPct val="100000"/>
              </a:lnSpc>
              <a:spcBef>
                <a:spcPts val="0"/>
              </a:spcBef>
              <a:spcAft>
                <a:spcPts val="0"/>
              </a:spcAft>
              <a:buSzPts val="1400"/>
              <a:buNone/>
            </a:pPr>
            <a:r>
              <a:rPr lang="ja-JP" altLang="en-US" sz="1200" dirty="0"/>
              <a:t>情報システム部または経理担当者</a:t>
            </a:r>
          </a:p>
          <a:p>
            <a:pPr marL="0" lvl="0" indent="0" algn="l" rtl="0">
              <a:lnSpc>
                <a:spcPct val="100000"/>
              </a:lnSpc>
              <a:spcBef>
                <a:spcPts val="0"/>
              </a:spcBef>
              <a:spcAft>
                <a:spcPts val="0"/>
              </a:spcAft>
              <a:buSzPts val="1400"/>
              <a:buNone/>
            </a:pPr>
            <a:endParaRPr lang="ja-JP" altLang="en-US" sz="1200" dirty="0"/>
          </a:p>
          <a:p>
            <a:pPr marL="0" lvl="0" indent="0" algn="l" rtl="0">
              <a:lnSpc>
                <a:spcPct val="100000"/>
              </a:lnSpc>
              <a:spcBef>
                <a:spcPts val="0"/>
              </a:spcBef>
              <a:spcAft>
                <a:spcPts val="0"/>
              </a:spcAft>
              <a:buSzPts val="1400"/>
              <a:buNone/>
            </a:pPr>
            <a:r>
              <a:rPr lang="ja-JP" altLang="en-US" sz="1200" dirty="0"/>
              <a:t>▼内容</a:t>
            </a:r>
          </a:p>
          <a:p>
            <a:pPr marL="0" lvl="0" indent="0" algn="l" rtl="0">
              <a:lnSpc>
                <a:spcPct val="100000"/>
              </a:lnSpc>
              <a:spcBef>
                <a:spcPts val="0"/>
              </a:spcBef>
              <a:spcAft>
                <a:spcPts val="0"/>
              </a:spcAft>
              <a:buSzPts val="1400"/>
              <a:buNone/>
            </a:pPr>
            <a:r>
              <a:rPr lang="ja-JP" altLang="en-US" sz="1200" dirty="0"/>
              <a:t>楽楽精算のログイン方法～実際の申請・承認作業をご案内いただきます。</a:t>
            </a:r>
          </a:p>
          <a:p>
            <a:pPr marL="0" lvl="0" indent="0" algn="l" rtl="0">
              <a:lnSpc>
                <a:spcPct val="100000"/>
              </a:lnSpc>
              <a:spcBef>
                <a:spcPts val="0"/>
              </a:spcBef>
              <a:spcAft>
                <a:spcPts val="0"/>
              </a:spcAft>
              <a:buSzPts val="1400"/>
              <a:buNone/>
            </a:pPr>
            <a:r>
              <a:rPr lang="ja-JP" altLang="en-US" sz="1200" dirty="0"/>
              <a:t>当スライド以降、貴社の操作マニュアルに合わせてスライドをご挿入頂き、</a:t>
            </a:r>
          </a:p>
          <a:p>
            <a:pPr marL="0" lvl="0" indent="0" algn="l" rtl="0">
              <a:lnSpc>
                <a:spcPct val="100000"/>
              </a:lnSpc>
              <a:spcBef>
                <a:spcPts val="0"/>
              </a:spcBef>
              <a:spcAft>
                <a:spcPts val="0"/>
              </a:spcAft>
              <a:buSzPts val="1400"/>
              <a:buNone/>
            </a:pPr>
            <a:r>
              <a:rPr lang="ja-JP" altLang="en-US" sz="1200" dirty="0"/>
              <a:t>各種操作手順のご案内をお願いします。</a:t>
            </a:r>
          </a:p>
          <a:p>
            <a:pPr marL="0" lvl="0" indent="0" algn="l" rtl="0">
              <a:lnSpc>
                <a:spcPct val="100000"/>
              </a:lnSpc>
              <a:spcBef>
                <a:spcPts val="0"/>
              </a:spcBef>
              <a:spcAft>
                <a:spcPts val="0"/>
              </a:spcAft>
              <a:buSzPts val="1400"/>
              <a:buNone/>
            </a:pPr>
            <a:endParaRPr lang="ja-JP" altLang="en-US" sz="1200" dirty="0"/>
          </a:p>
          <a:p>
            <a:pPr marL="0" lvl="0" indent="0" algn="l" rtl="0">
              <a:lnSpc>
                <a:spcPct val="100000"/>
              </a:lnSpc>
              <a:spcBef>
                <a:spcPts val="0"/>
              </a:spcBef>
              <a:spcAft>
                <a:spcPts val="0"/>
              </a:spcAft>
              <a:buSzPts val="1400"/>
              <a:buNone/>
            </a:pPr>
            <a:r>
              <a:rPr lang="ja-JP" altLang="en-US" sz="1200" dirty="0"/>
              <a:t>▼ポイント</a:t>
            </a:r>
          </a:p>
          <a:p>
            <a:pPr marL="0" lvl="0" indent="0" algn="l" rtl="0">
              <a:lnSpc>
                <a:spcPct val="100000"/>
              </a:lnSpc>
              <a:spcBef>
                <a:spcPts val="0"/>
              </a:spcBef>
              <a:spcAft>
                <a:spcPts val="0"/>
              </a:spcAft>
              <a:buSzPts val="1400"/>
              <a:buNone/>
            </a:pPr>
            <a:r>
              <a:rPr lang="ja-JP" altLang="en-US" dirty="0"/>
              <a:t>「楽楽精算」の運用開始後に最も多いお問合せはログイン方法に関する問合せです。</a:t>
            </a:r>
          </a:p>
          <a:p>
            <a:pPr marL="0" lvl="0" indent="0" algn="l" rtl="0">
              <a:lnSpc>
                <a:spcPct val="100000"/>
              </a:lnSpc>
              <a:spcBef>
                <a:spcPts val="0"/>
              </a:spcBef>
              <a:spcAft>
                <a:spcPts val="0"/>
              </a:spcAft>
              <a:buSzPts val="1400"/>
              <a:buNone/>
            </a:pPr>
            <a:r>
              <a:rPr lang="ja-JP" altLang="en-US" dirty="0"/>
              <a:t>説明会前に「パスワード設定メール」を送付するなど、</a:t>
            </a:r>
          </a:p>
          <a:p>
            <a:pPr marL="0" lvl="0" indent="0" algn="l" rtl="0">
              <a:lnSpc>
                <a:spcPct val="100000"/>
              </a:lnSpc>
              <a:spcBef>
                <a:spcPts val="0"/>
              </a:spcBef>
              <a:spcAft>
                <a:spcPts val="0"/>
              </a:spcAft>
              <a:buSzPts val="1400"/>
              <a:buNone/>
            </a:pPr>
            <a:r>
              <a:rPr lang="ja-JP" altLang="en-US" dirty="0"/>
              <a:t>説明会の場でユーザーに一度ログインいただき、説明する画面を触っていただく体験型の構成がおすすめです。</a:t>
            </a:r>
          </a:p>
          <a:p>
            <a:endParaRPr kumimoji="1" lang="ja-JP" altLang="en-US" dirty="0"/>
          </a:p>
        </p:txBody>
      </p:sp>
      <p:sp>
        <p:nvSpPr>
          <p:cNvPr id="4" name="スライド番号プレースホルダー 3"/>
          <p:cNvSpPr>
            <a:spLocks noGrp="1"/>
          </p:cNvSpPr>
          <p:nvPr>
            <p:ph type="sldNum" sz="quarter" idx="5"/>
          </p:nvPr>
        </p:nvSpPr>
        <p:spPr/>
        <p:txBody>
          <a:bodyPr/>
          <a:lstStyle/>
          <a:p>
            <a:fld id="{F1684B36-F4F9-41E5-9CFE-479B479AE55F}" type="slidenum">
              <a:rPr lang="en-GB" smtClean="0"/>
              <a:t>16</a:t>
            </a:fld>
            <a:endParaRPr lang="en-GB"/>
          </a:p>
        </p:txBody>
      </p:sp>
    </p:spTree>
    <p:extLst>
      <p:ext uri="{BB962C8B-B14F-4D97-AF65-F5344CB8AC3E}">
        <p14:creationId xmlns:p14="http://schemas.microsoft.com/office/powerpoint/2010/main" val="21838610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～アプリ版「楽楽精算」のダウンロード方法およびログイン方法をご案内いただきます。～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F1684B36-F4F9-41E5-9CFE-479B479AE55F}" type="slidenum">
              <a:rPr lang="en-GB" smtClean="0"/>
              <a:t>17</a:t>
            </a:fld>
            <a:endParaRPr lang="en-GB"/>
          </a:p>
        </p:txBody>
      </p:sp>
    </p:spTree>
    <p:extLst>
      <p:ext uri="{BB962C8B-B14F-4D97-AF65-F5344CB8AC3E}">
        <p14:creationId xmlns:p14="http://schemas.microsoft.com/office/powerpoint/2010/main" val="11545649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～「楽楽精算</a:t>
            </a:r>
            <a:r>
              <a:rPr lang="en-US" altLang="ja-JP" dirty="0"/>
              <a:t>IC</a:t>
            </a:r>
            <a:r>
              <a:rPr lang="ja-JP" altLang="en-US" dirty="0"/>
              <a:t>カードリーダー」のダウンロード方法　および　取込方法をご案内いただきます。～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F1684B36-F4F9-41E5-9CFE-479B479AE55F}" type="slidenum">
              <a:rPr lang="en-GB" smtClean="0"/>
              <a:t>18</a:t>
            </a:fld>
            <a:endParaRPr lang="en-GB"/>
          </a:p>
        </p:txBody>
      </p:sp>
    </p:spTree>
    <p:extLst>
      <p:ext uri="{BB962C8B-B14F-4D97-AF65-F5344CB8AC3E}">
        <p14:creationId xmlns:p14="http://schemas.microsoft.com/office/powerpoint/2010/main" val="21008716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altLang="ja-JP" dirty="0"/>
              <a:t>※※※</a:t>
            </a:r>
            <a:endParaRPr lang="ja-JP" altLang="en-US" dirty="0"/>
          </a:p>
        </p:txBody>
      </p:sp>
      <p:sp>
        <p:nvSpPr>
          <p:cNvPr id="4" name="スライド番号プレースホルダー 3"/>
          <p:cNvSpPr>
            <a:spLocks noGrp="1"/>
          </p:cNvSpPr>
          <p:nvPr>
            <p:ph type="sldNum" sz="quarter" idx="5"/>
          </p:nvPr>
        </p:nvSpPr>
        <p:spPr/>
        <p:txBody>
          <a:bodyPr/>
          <a:lstStyle/>
          <a:p>
            <a:fld id="{F1684B36-F4F9-41E5-9CFE-479B479AE55F}" type="slidenum">
              <a:rPr lang="en-GB" smtClean="0"/>
              <a:t>19</a:t>
            </a:fld>
            <a:endParaRPr lang="en-GB"/>
          </a:p>
        </p:txBody>
      </p:sp>
    </p:spTree>
    <p:extLst>
      <p:ext uri="{BB962C8B-B14F-4D97-AF65-F5344CB8AC3E}">
        <p14:creationId xmlns:p14="http://schemas.microsoft.com/office/powerpoint/2010/main" val="8465584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pPr marL="0" lvl="0" indent="0" algn="l" rtl="0">
              <a:lnSpc>
                <a:spcPct val="100000"/>
              </a:lnSpc>
              <a:spcBef>
                <a:spcPts val="0"/>
              </a:spcBef>
              <a:spcAft>
                <a:spcPts val="0"/>
              </a:spcAft>
              <a:buSzPts val="1400"/>
              <a:buNone/>
            </a:pPr>
            <a:r>
              <a:rPr lang="ja-JP" altLang="en-US" sz="1200" dirty="0"/>
              <a:t>▼説明担当者</a:t>
            </a:r>
          </a:p>
          <a:p>
            <a:pPr marL="0" lvl="0" indent="0" algn="l" rtl="0">
              <a:lnSpc>
                <a:spcPct val="100000"/>
              </a:lnSpc>
              <a:spcBef>
                <a:spcPts val="0"/>
              </a:spcBef>
              <a:spcAft>
                <a:spcPts val="0"/>
              </a:spcAft>
              <a:buSzPts val="1400"/>
              <a:buNone/>
            </a:pPr>
            <a:r>
              <a:rPr lang="ja-JP" altLang="en-US" sz="1200" dirty="0"/>
              <a:t>情報システム部または経理担当者</a:t>
            </a:r>
          </a:p>
          <a:p>
            <a:pPr marL="0" lvl="0" indent="0" algn="l" rtl="0">
              <a:lnSpc>
                <a:spcPct val="100000"/>
              </a:lnSpc>
              <a:spcBef>
                <a:spcPts val="0"/>
              </a:spcBef>
              <a:spcAft>
                <a:spcPts val="0"/>
              </a:spcAft>
              <a:buSzPts val="1400"/>
              <a:buNone/>
            </a:pPr>
            <a:endParaRPr lang="ja-JP" altLang="en-US" sz="1200" dirty="0"/>
          </a:p>
          <a:p>
            <a:pPr marL="0" lvl="0" indent="0" algn="l" rtl="0">
              <a:lnSpc>
                <a:spcPct val="100000"/>
              </a:lnSpc>
              <a:spcBef>
                <a:spcPts val="0"/>
              </a:spcBef>
              <a:spcAft>
                <a:spcPts val="0"/>
              </a:spcAft>
              <a:buSzPts val="1400"/>
              <a:buNone/>
            </a:pPr>
            <a:r>
              <a:rPr lang="ja-JP" altLang="en-US" sz="1200" dirty="0"/>
              <a:t>▼内容</a:t>
            </a:r>
          </a:p>
          <a:p>
            <a:pPr marL="0" lvl="0" indent="0" algn="l" rtl="0">
              <a:lnSpc>
                <a:spcPct val="100000"/>
              </a:lnSpc>
              <a:spcBef>
                <a:spcPts val="0"/>
              </a:spcBef>
              <a:spcAft>
                <a:spcPts val="0"/>
              </a:spcAft>
              <a:buSzPts val="1400"/>
              <a:buNone/>
            </a:pPr>
            <a:r>
              <a:rPr lang="ja-JP" altLang="en-US" sz="1200" dirty="0"/>
              <a:t>何月分経費までが旧運用フローでの受付になるのか、</a:t>
            </a:r>
          </a:p>
          <a:p>
            <a:pPr marL="0" lvl="0" indent="0" algn="l" rtl="0">
              <a:lnSpc>
                <a:spcPct val="100000"/>
              </a:lnSpc>
              <a:spcBef>
                <a:spcPts val="0"/>
              </a:spcBef>
              <a:spcAft>
                <a:spcPts val="0"/>
              </a:spcAft>
              <a:buSzPts val="1400"/>
              <a:buNone/>
            </a:pPr>
            <a:r>
              <a:rPr lang="ja-JP" altLang="en-US" sz="1200" dirty="0"/>
              <a:t>楽楽精算の精算時期と初回振込日までのスケジュールを説明いただきます。</a:t>
            </a:r>
          </a:p>
          <a:p>
            <a:pPr marL="0" lvl="0" indent="0" algn="l" rtl="0">
              <a:lnSpc>
                <a:spcPct val="100000"/>
              </a:lnSpc>
              <a:spcBef>
                <a:spcPts val="0"/>
              </a:spcBef>
              <a:spcAft>
                <a:spcPts val="0"/>
              </a:spcAft>
              <a:buSzPts val="1400"/>
              <a:buNone/>
            </a:pPr>
            <a:br>
              <a:rPr lang="ja-JP" altLang="en-US" sz="1200" dirty="0"/>
            </a:br>
            <a:r>
              <a:rPr lang="ja-JP" altLang="en-US" sz="1200" dirty="0"/>
              <a:t>▼ポイント</a:t>
            </a:r>
          </a:p>
          <a:p>
            <a:pPr marL="0" lvl="0" indent="0" algn="l" rtl="0">
              <a:lnSpc>
                <a:spcPct val="100000"/>
              </a:lnSpc>
              <a:spcBef>
                <a:spcPts val="0"/>
              </a:spcBef>
              <a:spcAft>
                <a:spcPts val="0"/>
              </a:spcAft>
              <a:buSzPts val="1400"/>
              <a:buNone/>
            </a:pPr>
            <a:r>
              <a:rPr lang="ja-JP" altLang="en-US" dirty="0"/>
              <a:t>運用フローの変更点と並んで申請者の関心が高い内容です。</a:t>
            </a:r>
          </a:p>
          <a:p>
            <a:endParaRPr kumimoji="1" lang="ja-JP" altLang="en-US" dirty="0"/>
          </a:p>
        </p:txBody>
      </p:sp>
      <p:sp>
        <p:nvSpPr>
          <p:cNvPr id="4" name="スライド番号プレースホルダー 3"/>
          <p:cNvSpPr>
            <a:spLocks noGrp="1"/>
          </p:cNvSpPr>
          <p:nvPr>
            <p:ph type="sldNum" sz="quarter" idx="5"/>
          </p:nvPr>
        </p:nvSpPr>
        <p:spPr/>
        <p:txBody>
          <a:bodyPr/>
          <a:lstStyle/>
          <a:p>
            <a:fld id="{F1684B36-F4F9-41E5-9CFE-479B479AE55F}" type="slidenum">
              <a:rPr lang="en-GB" smtClean="0"/>
              <a:t>21</a:t>
            </a:fld>
            <a:endParaRPr lang="en-GB"/>
          </a:p>
        </p:txBody>
      </p:sp>
    </p:spTree>
    <p:extLst>
      <p:ext uri="{BB962C8B-B14F-4D97-AF65-F5344CB8AC3E}">
        <p14:creationId xmlns:p14="http://schemas.microsoft.com/office/powerpoint/2010/main" val="5971659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（中表紙）</a:t>
            </a:r>
          </a:p>
          <a:p>
            <a:endParaRPr kumimoji="1" lang="ja-JP" altLang="en-US" dirty="0"/>
          </a:p>
        </p:txBody>
      </p:sp>
      <p:sp>
        <p:nvSpPr>
          <p:cNvPr id="4" name="スライド番号プレースホルダー 3"/>
          <p:cNvSpPr>
            <a:spLocks noGrp="1"/>
          </p:cNvSpPr>
          <p:nvPr>
            <p:ph type="sldNum" sz="quarter" idx="5"/>
          </p:nvPr>
        </p:nvSpPr>
        <p:spPr/>
        <p:txBody>
          <a:bodyPr/>
          <a:lstStyle/>
          <a:p>
            <a:fld id="{F1684B36-F4F9-41E5-9CFE-479B479AE55F}" type="slidenum">
              <a:rPr lang="en-GB" smtClean="0"/>
              <a:t>22</a:t>
            </a:fld>
            <a:endParaRPr lang="en-GB"/>
          </a:p>
        </p:txBody>
      </p:sp>
    </p:spTree>
    <p:extLst>
      <p:ext uri="{BB962C8B-B14F-4D97-AF65-F5344CB8AC3E}">
        <p14:creationId xmlns:p14="http://schemas.microsoft.com/office/powerpoint/2010/main" val="3178998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 name="Google Shape;7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ja-JP" altLang="en-US" b="1" dirty="0"/>
              <a:t>ユーザーのメリット（他社導入事例）</a:t>
            </a:r>
          </a:p>
          <a:p>
            <a:pPr marL="0" lvl="0" indent="0" algn="l" rtl="0">
              <a:lnSpc>
                <a:spcPct val="120000"/>
              </a:lnSpc>
              <a:spcBef>
                <a:spcPts val="0"/>
              </a:spcBef>
              <a:spcAft>
                <a:spcPts val="0"/>
              </a:spcAft>
              <a:buClr>
                <a:schemeClr val="dk1"/>
              </a:buClr>
              <a:buSzPts val="1800"/>
              <a:buFont typeface="Arial"/>
              <a:buNone/>
            </a:pPr>
            <a:r>
              <a:rPr lang="en-US" altLang="ja-JP" dirty="0">
                <a:latin typeface="Meiryo"/>
                <a:ea typeface="Meiryo"/>
                <a:cs typeface="Meiryo"/>
                <a:sym typeface="Meiryo"/>
              </a:rPr>
              <a:t>【</a:t>
            </a:r>
            <a:r>
              <a:rPr lang="ja-JP" altLang="en-US" dirty="0">
                <a:latin typeface="Meiryo"/>
                <a:ea typeface="Meiryo"/>
                <a:cs typeface="Meiryo"/>
                <a:sym typeface="Meiryo"/>
              </a:rPr>
              <a:t>これまで</a:t>
            </a:r>
            <a:r>
              <a:rPr lang="en-US" altLang="ja-JP" dirty="0">
                <a:latin typeface="Meiryo"/>
                <a:ea typeface="Meiryo"/>
                <a:cs typeface="Meiryo"/>
                <a:sym typeface="Meiryo"/>
              </a:rPr>
              <a:t>】</a:t>
            </a:r>
            <a:r>
              <a:rPr lang="ja-JP" altLang="en-US" dirty="0">
                <a:latin typeface="Meiryo"/>
                <a:ea typeface="Meiryo"/>
                <a:cs typeface="Meiryo"/>
                <a:sym typeface="Meiryo"/>
              </a:rPr>
              <a:t>経費精算の申請や承認をするためにわざわざ帰社する必要がある</a:t>
            </a:r>
            <a:r>
              <a:rPr lang="en-US" altLang="ja-JP" dirty="0">
                <a:latin typeface="Meiryo"/>
                <a:ea typeface="Meiryo"/>
                <a:cs typeface="Meiryo"/>
                <a:sym typeface="Meiryo"/>
              </a:rPr>
              <a:t>...</a:t>
            </a:r>
            <a:endParaRPr lang="ja-JP" altLang="en-US" dirty="0">
              <a:latin typeface="Meiryo"/>
              <a:ea typeface="Meiryo"/>
              <a:cs typeface="Meiryo"/>
              <a:sym typeface="Meiryo"/>
            </a:endParaRPr>
          </a:p>
          <a:p>
            <a:pPr marL="0" lvl="0" indent="0" algn="l" rtl="0">
              <a:lnSpc>
                <a:spcPct val="120000"/>
              </a:lnSpc>
              <a:spcBef>
                <a:spcPts val="0"/>
              </a:spcBef>
              <a:spcAft>
                <a:spcPts val="0"/>
              </a:spcAft>
              <a:buClr>
                <a:schemeClr val="dk1"/>
              </a:buClr>
              <a:buSzPts val="1800"/>
              <a:buFont typeface="Arial"/>
              <a:buNone/>
            </a:pPr>
            <a:r>
              <a:rPr lang="ja-JP" altLang="en-US" b="1" dirty="0">
                <a:latin typeface="Meiryo"/>
                <a:ea typeface="Meiryo"/>
                <a:cs typeface="Meiryo"/>
                <a:sym typeface="Meiryo"/>
              </a:rPr>
              <a:t>　→ノート</a:t>
            </a:r>
            <a:r>
              <a:rPr lang="en-US" altLang="ja-JP" b="1" dirty="0">
                <a:latin typeface="Meiryo"/>
                <a:ea typeface="Meiryo"/>
                <a:cs typeface="Meiryo"/>
                <a:sym typeface="Meiryo"/>
              </a:rPr>
              <a:t>PC</a:t>
            </a:r>
            <a:r>
              <a:rPr lang="ja-JP" altLang="en-US" b="1" dirty="0">
                <a:latin typeface="Meiryo"/>
                <a:ea typeface="Meiryo"/>
                <a:cs typeface="Meiryo"/>
                <a:sym typeface="Meiryo"/>
              </a:rPr>
              <a:t>や、スマートフォンで社外でも申請・承認が可能に！</a:t>
            </a:r>
          </a:p>
          <a:p>
            <a:pPr marL="0" lvl="0" indent="0" algn="l" rtl="0">
              <a:lnSpc>
                <a:spcPct val="120000"/>
              </a:lnSpc>
              <a:spcBef>
                <a:spcPts val="0"/>
              </a:spcBef>
              <a:spcAft>
                <a:spcPts val="0"/>
              </a:spcAft>
              <a:buClr>
                <a:schemeClr val="dk1"/>
              </a:buClr>
              <a:buSzPts val="1800"/>
              <a:buFont typeface="Arial"/>
              <a:buNone/>
            </a:pPr>
            <a:endParaRPr lang="ja-JP" altLang="en-US" dirty="0">
              <a:latin typeface="Meiryo"/>
              <a:ea typeface="Meiryo"/>
              <a:cs typeface="Meiryo"/>
              <a:sym typeface="Meiryo"/>
            </a:endParaRPr>
          </a:p>
          <a:p>
            <a:pPr marL="0" lvl="0" indent="0" algn="l" rtl="0">
              <a:lnSpc>
                <a:spcPct val="120000"/>
              </a:lnSpc>
              <a:spcBef>
                <a:spcPts val="0"/>
              </a:spcBef>
              <a:spcAft>
                <a:spcPts val="0"/>
              </a:spcAft>
              <a:buClr>
                <a:schemeClr val="dk1"/>
              </a:buClr>
              <a:buSzPts val="1800"/>
              <a:buFont typeface="Arial"/>
              <a:buNone/>
            </a:pPr>
            <a:r>
              <a:rPr lang="en-US" altLang="ja-JP" dirty="0">
                <a:latin typeface="Meiryo"/>
                <a:ea typeface="Meiryo"/>
                <a:cs typeface="Meiryo"/>
                <a:sym typeface="Meiryo"/>
              </a:rPr>
              <a:t>【</a:t>
            </a:r>
            <a:r>
              <a:rPr lang="ja-JP" altLang="en-US" dirty="0">
                <a:latin typeface="Meiryo"/>
                <a:ea typeface="Meiryo"/>
                <a:cs typeface="Meiryo"/>
                <a:sym typeface="Meiryo"/>
              </a:rPr>
              <a:t>これまで</a:t>
            </a:r>
            <a:r>
              <a:rPr lang="en-US" altLang="ja-JP" dirty="0">
                <a:latin typeface="Meiryo"/>
                <a:ea typeface="Meiryo"/>
                <a:cs typeface="Meiryo"/>
                <a:sym typeface="Meiryo"/>
              </a:rPr>
              <a:t>】</a:t>
            </a:r>
            <a:r>
              <a:rPr lang="ja-JP" altLang="en-US" dirty="0">
                <a:latin typeface="Meiryo"/>
                <a:ea typeface="Meiryo"/>
                <a:cs typeface="Meiryo"/>
                <a:sym typeface="Meiryo"/>
              </a:rPr>
              <a:t>毎月何度も同じような申請伝票を作成しなければならない</a:t>
            </a:r>
            <a:r>
              <a:rPr lang="en-US" altLang="ja-JP" dirty="0">
                <a:latin typeface="Meiryo"/>
                <a:ea typeface="Meiryo"/>
                <a:cs typeface="Meiryo"/>
                <a:sym typeface="Meiryo"/>
              </a:rPr>
              <a:t>...</a:t>
            </a:r>
            <a:endParaRPr lang="ja-JP" altLang="en-US" dirty="0">
              <a:latin typeface="Meiryo"/>
              <a:ea typeface="Meiryo"/>
              <a:cs typeface="Meiryo"/>
              <a:sym typeface="Meiryo"/>
            </a:endParaRPr>
          </a:p>
          <a:p>
            <a:pPr marL="0" lvl="0" indent="0" algn="l" rtl="0">
              <a:lnSpc>
                <a:spcPct val="120000"/>
              </a:lnSpc>
              <a:spcBef>
                <a:spcPts val="0"/>
              </a:spcBef>
              <a:spcAft>
                <a:spcPts val="0"/>
              </a:spcAft>
              <a:buClr>
                <a:schemeClr val="dk1"/>
              </a:buClr>
              <a:buSzPts val="1800"/>
              <a:buFont typeface="Arial"/>
              <a:buNone/>
            </a:pPr>
            <a:r>
              <a:rPr lang="ja-JP" altLang="en-US" dirty="0">
                <a:latin typeface="Meiryo"/>
                <a:ea typeface="Meiryo"/>
                <a:cs typeface="Meiryo"/>
                <a:sym typeface="Meiryo"/>
              </a:rPr>
              <a:t>　</a:t>
            </a:r>
            <a:r>
              <a:rPr lang="ja-JP" altLang="en-US" b="1" dirty="0">
                <a:latin typeface="Meiryo"/>
                <a:ea typeface="Meiryo"/>
                <a:cs typeface="Meiryo"/>
                <a:sym typeface="Meiryo"/>
              </a:rPr>
              <a:t>→ボタンひとつで簡単にコピー！</a:t>
            </a:r>
          </a:p>
          <a:p>
            <a:pPr marL="0" lvl="0" indent="0" algn="l" rtl="0">
              <a:lnSpc>
                <a:spcPct val="120000"/>
              </a:lnSpc>
              <a:spcBef>
                <a:spcPts val="0"/>
              </a:spcBef>
              <a:spcAft>
                <a:spcPts val="0"/>
              </a:spcAft>
              <a:buClr>
                <a:schemeClr val="dk1"/>
              </a:buClr>
              <a:buSzPts val="1800"/>
              <a:buFont typeface="Arial"/>
              <a:buNone/>
            </a:pPr>
            <a:endParaRPr lang="ja-JP" altLang="en-US" b="1" dirty="0">
              <a:latin typeface="Meiryo"/>
              <a:ea typeface="Meiryo"/>
              <a:cs typeface="Meiryo"/>
              <a:sym typeface="Meiryo"/>
            </a:endParaRPr>
          </a:p>
          <a:p>
            <a:pPr marL="0" lvl="0" indent="0" algn="l" rtl="0">
              <a:lnSpc>
                <a:spcPct val="120000"/>
              </a:lnSpc>
              <a:spcBef>
                <a:spcPts val="0"/>
              </a:spcBef>
              <a:spcAft>
                <a:spcPts val="0"/>
              </a:spcAft>
              <a:buClr>
                <a:schemeClr val="dk1"/>
              </a:buClr>
              <a:buSzPts val="1800"/>
              <a:buFont typeface="Arial"/>
              <a:buNone/>
            </a:pPr>
            <a:r>
              <a:rPr lang="en-US" altLang="ja-JP" dirty="0">
                <a:latin typeface="Meiryo"/>
                <a:ea typeface="Meiryo"/>
                <a:cs typeface="Meiryo"/>
                <a:sym typeface="Meiryo"/>
              </a:rPr>
              <a:t>【</a:t>
            </a:r>
            <a:r>
              <a:rPr lang="ja-JP" altLang="en-US" dirty="0">
                <a:latin typeface="Meiryo"/>
                <a:ea typeface="Meiryo"/>
                <a:cs typeface="Meiryo"/>
                <a:sym typeface="Meiryo"/>
              </a:rPr>
              <a:t>これまで</a:t>
            </a:r>
            <a:r>
              <a:rPr lang="en-US" altLang="ja-JP" dirty="0">
                <a:latin typeface="Meiryo"/>
                <a:ea typeface="Meiryo"/>
                <a:cs typeface="Meiryo"/>
                <a:sym typeface="Meiryo"/>
              </a:rPr>
              <a:t>】</a:t>
            </a:r>
            <a:r>
              <a:rPr lang="ja-JP" altLang="en-US" dirty="0">
                <a:latin typeface="Meiryo"/>
                <a:ea typeface="Meiryo"/>
                <a:cs typeface="Meiryo"/>
                <a:sym typeface="Meiryo"/>
              </a:rPr>
              <a:t>自分の申請がどこまで承認されているのか分からない</a:t>
            </a:r>
            <a:r>
              <a:rPr lang="en-US" altLang="ja-JP" dirty="0">
                <a:latin typeface="Meiryo"/>
                <a:ea typeface="Meiryo"/>
                <a:cs typeface="Meiryo"/>
                <a:sym typeface="Meiryo"/>
              </a:rPr>
              <a:t>...</a:t>
            </a:r>
            <a:endParaRPr lang="ja-JP" altLang="en-US" dirty="0">
              <a:latin typeface="Meiryo"/>
              <a:ea typeface="Meiryo"/>
              <a:cs typeface="Meiryo"/>
              <a:sym typeface="Meiryo"/>
            </a:endParaRPr>
          </a:p>
          <a:p>
            <a:pPr marL="0" lvl="0" indent="0" algn="l" rtl="0">
              <a:lnSpc>
                <a:spcPct val="120000"/>
              </a:lnSpc>
              <a:spcBef>
                <a:spcPts val="0"/>
              </a:spcBef>
              <a:spcAft>
                <a:spcPts val="0"/>
              </a:spcAft>
              <a:buClr>
                <a:schemeClr val="dk1"/>
              </a:buClr>
              <a:buSzPts val="1800"/>
              <a:buFont typeface="Arial"/>
              <a:buNone/>
            </a:pPr>
            <a:r>
              <a:rPr lang="ja-JP" altLang="en-US" b="1" dirty="0">
                <a:latin typeface="Meiryo"/>
                <a:ea typeface="Meiryo"/>
                <a:cs typeface="Meiryo"/>
                <a:sym typeface="Meiryo"/>
              </a:rPr>
              <a:t>　→自身が申請したものが今どこまで上がっているのかが一目で分かる！</a:t>
            </a:r>
          </a:p>
          <a:p>
            <a:pPr marL="0" lvl="0" indent="0" algn="l" rtl="0">
              <a:lnSpc>
                <a:spcPct val="120000"/>
              </a:lnSpc>
              <a:spcBef>
                <a:spcPts val="0"/>
              </a:spcBef>
              <a:spcAft>
                <a:spcPts val="0"/>
              </a:spcAft>
              <a:buClr>
                <a:schemeClr val="dk1"/>
              </a:buClr>
              <a:buSzPts val="1800"/>
              <a:buFont typeface="Arial"/>
              <a:buNone/>
            </a:pPr>
            <a:endParaRPr lang="ja-JP" altLang="en-US" dirty="0">
              <a:latin typeface="Meiryo"/>
              <a:ea typeface="Meiryo"/>
              <a:cs typeface="Meiryo"/>
              <a:sym typeface="Meiryo"/>
            </a:endParaRPr>
          </a:p>
          <a:p>
            <a:pPr marL="0" lvl="0" indent="0" algn="l" rtl="0">
              <a:lnSpc>
                <a:spcPct val="120000"/>
              </a:lnSpc>
              <a:spcBef>
                <a:spcPts val="0"/>
              </a:spcBef>
              <a:spcAft>
                <a:spcPts val="0"/>
              </a:spcAft>
              <a:buClr>
                <a:schemeClr val="dk1"/>
              </a:buClr>
              <a:buSzPts val="1800"/>
              <a:buFont typeface="Arial"/>
              <a:buNone/>
            </a:pPr>
            <a:r>
              <a:rPr lang="en-US" altLang="ja-JP" dirty="0">
                <a:latin typeface="Meiryo"/>
                <a:ea typeface="Meiryo"/>
                <a:cs typeface="Meiryo"/>
                <a:sym typeface="Meiryo"/>
              </a:rPr>
              <a:t>【</a:t>
            </a:r>
            <a:r>
              <a:rPr lang="ja-JP" altLang="en-US" dirty="0">
                <a:latin typeface="Meiryo"/>
                <a:ea typeface="Meiryo"/>
                <a:cs typeface="Meiryo"/>
                <a:sym typeface="Meiryo"/>
              </a:rPr>
              <a:t>これまで</a:t>
            </a:r>
            <a:r>
              <a:rPr lang="en-US" altLang="ja-JP" dirty="0">
                <a:latin typeface="Meiryo"/>
                <a:ea typeface="Meiryo"/>
                <a:cs typeface="Meiryo"/>
                <a:sym typeface="Meiryo"/>
              </a:rPr>
              <a:t>】</a:t>
            </a:r>
            <a:r>
              <a:rPr lang="ja-JP" altLang="en-US" dirty="0">
                <a:latin typeface="Meiryo"/>
                <a:ea typeface="Meiryo"/>
                <a:cs typeface="Meiryo"/>
                <a:sym typeface="Meiryo"/>
              </a:rPr>
              <a:t>差し戻しによる、申請書の再印刷＆再提出が発生</a:t>
            </a:r>
            <a:r>
              <a:rPr lang="en-US" altLang="ja-JP" dirty="0">
                <a:latin typeface="Meiryo"/>
                <a:ea typeface="Meiryo"/>
                <a:cs typeface="Meiryo"/>
                <a:sym typeface="Meiryo"/>
              </a:rPr>
              <a:t>...</a:t>
            </a:r>
            <a:endParaRPr lang="ja-JP" altLang="en-US" dirty="0">
              <a:latin typeface="Meiryo"/>
              <a:ea typeface="Meiryo"/>
              <a:cs typeface="Meiryo"/>
              <a:sym typeface="Meiryo"/>
            </a:endParaRPr>
          </a:p>
          <a:p>
            <a:pPr marL="0" lvl="0" indent="0" algn="l" rtl="0">
              <a:lnSpc>
                <a:spcPct val="120000"/>
              </a:lnSpc>
              <a:spcBef>
                <a:spcPts val="0"/>
              </a:spcBef>
              <a:spcAft>
                <a:spcPts val="0"/>
              </a:spcAft>
              <a:buClr>
                <a:schemeClr val="dk1"/>
              </a:buClr>
              <a:buSzPts val="1800"/>
              <a:buFont typeface="Arial"/>
              <a:buNone/>
            </a:pPr>
            <a:r>
              <a:rPr lang="ja-JP" altLang="en-US" dirty="0">
                <a:latin typeface="Meiryo"/>
                <a:ea typeface="Meiryo"/>
                <a:cs typeface="Meiryo"/>
                <a:sym typeface="Meiryo"/>
              </a:rPr>
              <a:t>　</a:t>
            </a:r>
            <a:r>
              <a:rPr lang="ja-JP" altLang="en-US" b="1" dirty="0">
                <a:latin typeface="Meiryo"/>
                <a:ea typeface="Meiryo"/>
                <a:cs typeface="Meiryo"/>
                <a:sym typeface="Meiryo"/>
              </a:rPr>
              <a:t>→オンライン上で修正＆再提出まで可能！</a:t>
            </a:r>
          </a:p>
          <a:p>
            <a:pPr marL="0" lvl="0" indent="0" algn="l" rtl="0">
              <a:lnSpc>
                <a:spcPct val="120000"/>
              </a:lnSpc>
              <a:spcBef>
                <a:spcPts val="0"/>
              </a:spcBef>
              <a:spcAft>
                <a:spcPts val="0"/>
              </a:spcAft>
              <a:buClr>
                <a:schemeClr val="dk1"/>
              </a:buClr>
              <a:buSzPts val="1100"/>
              <a:buFont typeface="Arial"/>
              <a:buNone/>
            </a:pPr>
            <a:endParaRPr lang="ja-JP" altLang="en-US" b="1" dirty="0">
              <a:latin typeface="Meiryo"/>
              <a:ea typeface="Meiryo"/>
              <a:cs typeface="Meiryo"/>
              <a:sym typeface="Meiryo"/>
            </a:endParaRPr>
          </a:p>
          <a:p>
            <a:pPr marL="0" lvl="0" indent="0" algn="l" rtl="0">
              <a:lnSpc>
                <a:spcPct val="120000"/>
              </a:lnSpc>
              <a:spcBef>
                <a:spcPts val="0"/>
              </a:spcBef>
              <a:spcAft>
                <a:spcPts val="0"/>
              </a:spcAft>
              <a:buClr>
                <a:schemeClr val="dk1"/>
              </a:buClr>
              <a:buSzPts val="1100"/>
              <a:buFont typeface="Arial"/>
              <a:buNone/>
            </a:pPr>
            <a:r>
              <a:rPr lang="en-US" altLang="ja-JP" dirty="0">
                <a:latin typeface="Meiryo"/>
                <a:ea typeface="Meiryo"/>
                <a:cs typeface="Meiryo"/>
                <a:sym typeface="Meiryo"/>
              </a:rPr>
              <a:t>【</a:t>
            </a:r>
            <a:r>
              <a:rPr lang="ja-JP" altLang="en-US" dirty="0">
                <a:latin typeface="Meiryo"/>
                <a:ea typeface="Meiryo"/>
                <a:cs typeface="Meiryo"/>
                <a:sym typeface="Meiryo"/>
              </a:rPr>
              <a:t>これまで</a:t>
            </a:r>
            <a:r>
              <a:rPr lang="en-US" altLang="ja-JP" dirty="0">
                <a:latin typeface="Meiryo"/>
                <a:ea typeface="Meiryo"/>
                <a:cs typeface="Meiryo"/>
                <a:sym typeface="Meiryo"/>
              </a:rPr>
              <a:t>】</a:t>
            </a:r>
            <a:r>
              <a:rPr lang="ja-JP" altLang="en-US" dirty="0">
                <a:latin typeface="Meiryo"/>
                <a:ea typeface="Meiryo"/>
                <a:cs typeface="Meiryo"/>
                <a:sym typeface="Meiryo"/>
              </a:rPr>
              <a:t>手当が複雑で計算誤りが発生</a:t>
            </a:r>
            <a:r>
              <a:rPr lang="en-US" altLang="ja-JP" dirty="0">
                <a:latin typeface="Meiryo"/>
                <a:ea typeface="Meiryo"/>
                <a:cs typeface="Meiryo"/>
                <a:sym typeface="Meiryo"/>
              </a:rPr>
              <a:t>...</a:t>
            </a:r>
            <a:endParaRPr lang="ja-JP" altLang="en-US" dirty="0">
              <a:latin typeface="Meiryo"/>
              <a:ea typeface="Meiryo"/>
              <a:cs typeface="Meiryo"/>
              <a:sym typeface="Meiryo"/>
            </a:endParaRPr>
          </a:p>
          <a:p>
            <a:pPr marL="0" lvl="0" indent="0" algn="l" rtl="0">
              <a:lnSpc>
                <a:spcPct val="120000"/>
              </a:lnSpc>
              <a:spcBef>
                <a:spcPts val="0"/>
              </a:spcBef>
              <a:spcAft>
                <a:spcPts val="0"/>
              </a:spcAft>
              <a:buClr>
                <a:schemeClr val="dk1"/>
              </a:buClr>
              <a:buSzPts val="1100"/>
              <a:buFont typeface="Arial"/>
              <a:buNone/>
            </a:pPr>
            <a:r>
              <a:rPr lang="ja-JP" altLang="en-US" b="1" dirty="0">
                <a:latin typeface="Meiryo"/>
                <a:ea typeface="Meiryo"/>
                <a:cs typeface="Meiryo"/>
                <a:sym typeface="Meiryo"/>
              </a:rPr>
              <a:t>　→手当が入力しやすく、自動計算されるようになりました！</a:t>
            </a:r>
          </a:p>
          <a:p>
            <a:pPr marL="0" lvl="0" indent="0" algn="l" rtl="0">
              <a:lnSpc>
                <a:spcPct val="120000"/>
              </a:lnSpc>
              <a:spcBef>
                <a:spcPts val="0"/>
              </a:spcBef>
              <a:spcAft>
                <a:spcPts val="0"/>
              </a:spcAft>
              <a:buClr>
                <a:schemeClr val="dk1"/>
              </a:buClr>
              <a:buSzPts val="1100"/>
              <a:buFont typeface="Arial"/>
              <a:buNone/>
            </a:pPr>
            <a:endParaRPr lang="ja-JP" altLang="en-US" b="1" dirty="0">
              <a:latin typeface="Meiryo"/>
              <a:ea typeface="Meiryo"/>
              <a:cs typeface="Meiryo"/>
              <a:sym typeface="Meiryo"/>
            </a:endParaRPr>
          </a:p>
          <a:p>
            <a:pPr marL="0" lvl="0" indent="0" algn="l" rtl="0">
              <a:lnSpc>
                <a:spcPct val="120000"/>
              </a:lnSpc>
              <a:spcBef>
                <a:spcPts val="0"/>
              </a:spcBef>
              <a:spcAft>
                <a:spcPts val="0"/>
              </a:spcAft>
              <a:buClr>
                <a:schemeClr val="dk1"/>
              </a:buClr>
              <a:buSzPts val="1100"/>
              <a:buFont typeface="Arial"/>
              <a:buNone/>
            </a:pPr>
            <a:r>
              <a:rPr lang="en-US" altLang="ja-JP" dirty="0">
                <a:latin typeface="Meiryo"/>
                <a:ea typeface="Meiryo"/>
                <a:cs typeface="Meiryo"/>
                <a:sym typeface="Meiryo"/>
              </a:rPr>
              <a:t>【</a:t>
            </a:r>
            <a:r>
              <a:rPr lang="ja-JP" altLang="en-US" dirty="0">
                <a:latin typeface="Meiryo"/>
                <a:ea typeface="Meiryo"/>
                <a:cs typeface="Meiryo"/>
                <a:sym typeface="Meiryo"/>
              </a:rPr>
              <a:t>これまで</a:t>
            </a:r>
            <a:r>
              <a:rPr lang="en-US" altLang="ja-JP" dirty="0">
                <a:latin typeface="Meiryo"/>
                <a:ea typeface="Meiryo"/>
                <a:cs typeface="Meiryo"/>
                <a:sym typeface="Meiryo"/>
              </a:rPr>
              <a:t>】</a:t>
            </a:r>
            <a:r>
              <a:rPr lang="ja-JP" altLang="en-US" dirty="0">
                <a:latin typeface="Meiryo"/>
                <a:ea typeface="Meiryo"/>
                <a:cs typeface="Meiryo"/>
                <a:sym typeface="Meiryo"/>
              </a:rPr>
              <a:t>経費申請のルールが複雑で申請者側も大変</a:t>
            </a:r>
            <a:r>
              <a:rPr lang="en-US" altLang="ja-JP" dirty="0">
                <a:latin typeface="Meiryo"/>
                <a:ea typeface="Meiryo"/>
                <a:cs typeface="Meiryo"/>
                <a:sym typeface="Meiryo"/>
              </a:rPr>
              <a:t>...</a:t>
            </a:r>
            <a:r>
              <a:rPr lang="ja-JP" altLang="en-US" dirty="0">
                <a:latin typeface="Meiryo"/>
                <a:ea typeface="Meiryo"/>
                <a:cs typeface="Meiryo"/>
                <a:sym typeface="Meiryo"/>
              </a:rPr>
              <a:t>！</a:t>
            </a:r>
          </a:p>
          <a:p>
            <a:pPr marL="0" lvl="0" indent="0" algn="l" rtl="0">
              <a:lnSpc>
                <a:spcPct val="120000"/>
              </a:lnSpc>
              <a:spcBef>
                <a:spcPts val="0"/>
              </a:spcBef>
              <a:spcAft>
                <a:spcPts val="0"/>
              </a:spcAft>
              <a:buClr>
                <a:schemeClr val="dk1"/>
              </a:buClr>
              <a:buSzPts val="1100"/>
              <a:buFont typeface="Arial"/>
              <a:buNone/>
            </a:pPr>
            <a:r>
              <a:rPr lang="ja-JP" altLang="en-US" b="1" dirty="0">
                <a:latin typeface="Meiryo"/>
                <a:ea typeface="Meiryo"/>
                <a:cs typeface="Meiryo"/>
                <a:sym typeface="Meiryo"/>
              </a:rPr>
              <a:t>　→申請ルールで明らかな誤りはシステム上で事前に検知！</a:t>
            </a:r>
          </a:p>
          <a:p>
            <a:pPr marL="0" lvl="0" indent="0" algn="l" rtl="0">
              <a:lnSpc>
                <a:spcPct val="120000"/>
              </a:lnSpc>
              <a:spcBef>
                <a:spcPts val="0"/>
              </a:spcBef>
              <a:spcAft>
                <a:spcPts val="0"/>
              </a:spcAft>
              <a:buClr>
                <a:schemeClr val="dk1"/>
              </a:buClr>
              <a:buSzPts val="1100"/>
              <a:buFont typeface="Arial"/>
              <a:buNone/>
            </a:pPr>
            <a:r>
              <a:rPr lang="ja-JP" altLang="en-US" b="1" dirty="0">
                <a:latin typeface="Meiryo"/>
                <a:ea typeface="Meiryo"/>
                <a:cs typeface="Meiryo"/>
                <a:sym typeface="Meiryo"/>
              </a:rPr>
              <a:t>　　選択肢間違いによる差し戻しの発生などを可能な限り未然に防ぎます。</a:t>
            </a:r>
          </a:p>
          <a:p>
            <a:pPr marL="0" lvl="0" indent="0" algn="l" rtl="0">
              <a:lnSpc>
                <a:spcPct val="100000"/>
              </a:lnSpc>
              <a:spcBef>
                <a:spcPts val="0"/>
              </a:spcBef>
              <a:spcAft>
                <a:spcPts val="0"/>
              </a:spcAft>
              <a:buSzPts val="1400"/>
              <a:buNone/>
            </a:pPr>
            <a:endParaRPr dirty="0">
              <a:latin typeface="Meiryo"/>
              <a:ea typeface="Meiryo"/>
              <a:cs typeface="Meiryo"/>
              <a:sym typeface="Meiryo"/>
            </a:endParaRPr>
          </a:p>
        </p:txBody>
      </p:sp>
      <p:sp>
        <p:nvSpPr>
          <p:cNvPr id="76" name="Google Shape;7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4</a:t>
            </a:fld>
            <a:endParaRPr/>
          </a:p>
        </p:txBody>
      </p:sp>
    </p:spTree>
    <p:extLst>
      <p:ext uri="{BB962C8B-B14F-4D97-AF65-F5344CB8AC3E}">
        <p14:creationId xmlns:p14="http://schemas.microsoft.com/office/powerpoint/2010/main" val="18294083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pPr marL="0" lvl="0" indent="0" algn="l" rtl="0">
              <a:lnSpc>
                <a:spcPct val="100000"/>
              </a:lnSpc>
              <a:spcBef>
                <a:spcPts val="0"/>
              </a:spcBef>
              <a:spcAft>
                <a:spcPts val="0"/>
              </a:spcAft>
              <a:buSzPts val="1400"/>
              <a:buNone/>
            </a:pPr>
            <a:r>
              <a:rPr lang="ja-JP" altLang="en-US" sz="1200" dirty="0"/>
              <a:t>▼説明担当者</a:t>
            </a:r>
          </a:p>
          <a:p>
            <a:pPr marL="0" lvl="0" indent="0" algn="l" rtl="0">
              <a:lnSpc>
                <a:spcPct val="100000"/>
              </a:lnSpc>
              <a:spcBef>
                <a:spcPts val="0"/>
              </a:spcBef>
              <a:spcAft>
                <a:spcPts val="0"/>
              </a:spcAft>
              <a:buSzPts val="1400"/>
              <a:buNone/>
            </a:pPr>
            <a:r>
              <a:rPr lang="ja-JP" altLang="en-US" sz="1200" dirty="0"/>
              <a:t>情報システム部または経理担当者</a:t>
            </a:r>
            <a:r>
              <a:rPr lang="ja-JP" altLang="en-US" sz="1200" b="0" i="0" u="none" strike="noStrike" cap="none" dirty="0">
                <a:solidFill>
                  <a:schemeClr val="dk1"/>
                </a:solidFill>
                <a:effectLst/>
                <a:latin typeface="Arial"/>
                <a:ea typeface="Arial"/>
                <a:cs typeface="Arial"/>
                <a:sym typeface="Arial"/>
              </a:rPr>
              <a:t>（</a:t>
            </a:r>
            <a:r>
              <a:rPr lang="ja-JP" altLang="en-US" sz="1200" dirty="0"/>
              <a:t>社内問い合わせ窓口</a:t>
            </a:r>
            <a:r>
              <a:rPr lang="ja-JP" altLang="en-US" sz="1200" b="0" i="0" u="none" strike="noStrike" cap="none" dirty="0">
                <a:solidFill>
                  <a:schemeClr val="dk1"/>
                </a:solidFill>
                <a:effectLst/>
                <a:latin typeface="Arial"/>
                <a:ea typeface="Arial"/>
                <a:cs typeface="Arial"/>
                <a:sym typeface="Arial"/>
              </a:rPr>
              <a:t>）</a:t>
            </a:r>
          </a:p>
          <a:p>
            <a:pPr marL="0" lvl="0" indent="0" algn="l" rtl="0">
              <a:lnSpc>
                <a:spcPct val="100000"/>
              </a:lnSpc>
              <a:spcBef>
                <a:spcPts val="0"/>
              </a:spcBef>
              <a:spcAft>
                <a:spcPts val="0"/>
              </a:spcAft>
              <a:buSzPts val="1400"/>
              <a:buNone/>
            </a:pPr>
            <a:endParaRPr lang="ja-JP" altLang="en-US" dirty="0"/>
          </a:p>
          <a:p>
            <a:pPr marL="0" lvl="0" indent="0" algn="l" rtl="0">
              <a:lnSpc>
                <a:spcPct val="100000"/>
              </a:lnSpc>
              <a:spcBef>
                <a:spcPts val="0"/>
              </a:spcBef>
              <a:spcAft>
                <a:spcPts val="0"/>
              </a:spcAft>
              <a:buSzPts val="1400"/>
              <a:buNone/>
            </a:pPr>
            <a:r>
              <a:rPr lang="ja-JP" altLang="en-US" sz="1200" dirty="0"/>
              <a:t>▼内容</a:t>
            </a:r>
          </a:p>
          <a:p>
            <a:pPr marL="0" lvl="0" indent="0" algn="l" rtl="0">
              <a:lnSpc>
                <a:spcPct val="100000"/>
              </a:lnSpc>
              <a:spcBef>
                <a:spcPts val="0"/>
              </a:spcBef>
              <a:spcAft>
                <a:spcPts val="0"/>
              </a:spcAft>
              <a:buSzPts val="1400"/>
              <a:buNone/>
            </a:pPr>
            <a:r>
              <a:rPr lang="ja-JP" altLang="en-US" sz="1200" dirty="0"/>
              <a:t>「楽楽精算の操作方法」および「経費精算ルール」それぞれの問い合わせ窓口と問い合わせ方法を周知します。</a:t>
            </a:r>
          </a:p>
          <a:p>
            <a:pPr marL="0" lvl="0" indent="0" algn="l" rtl="0">
              <a:lnSpc>
                <a:spcPct val="100000"/>
              </a:lnSpc>
              <a:spcBef>
                <a:spcPts val="0"/>
              </a:spcBef>
              <a:spcAft>
                <a:spcPts val="0"/>
              </a:spcAft>
              <a:buSzPts val="1400"/>
              <a:buNone/>
            </a:pPr>
            <a:endParaRPr lang="ja-JP" altLang="en-US" sz="1200" dirty="0"/>
          </a:p>
          <a:p>
            <a:pPr marL="0" lvl="0" indent="0" algn="l" rtl="0">
              <a:lnSpc>
                <a:spcPct val="100000"/>
              </a:lnSpc>
              <a:spcBef>
                <a:spcPts val="0"/>
              </a:spcBef>
              <a:spcAft>
                <a:spcPts val="0"/>
              </a:spcAft>
              <a:buSzPts val="1400"/>
              <a:buNone/>
            </a:pPr>
            <a:r>
              <a:rPr lang="ja-JP" altLang="en-US" sz="1200" dirty="0"/>
              <a:t>▼ポイント</a:t>
            </a:r>
          </a:p>
          <a:p>
            <a:pPr marL="0" lvl="0" indent="0" algn="l" rtl="0">
              <a:lnSpc>
                <a:spcPct val="100000"/>
              </a:lnSpc>
              <a:spcBef>
                <a:spcPts val="0"/>
              </a:spcBef>
              <a:spcAft>
                <a:spcPts val="0"/>
              </a:spcAft>
              <a:buSzPts val="1400"/>
              <a:buNone/>
            </a:pPr>
            <a:r>
              <a:rPr lang="ja-JP" altLang="en-US" sz="1200" dirty="0"/>
              <a:t>稀にラクス宛に直接お問合せを下さるユーザの方がいらっしゃいますが、</a:t>
            </a:r>
          </a:p>
          <a:p>
            <a:pPr marL="0" lvl="0" indent="0" algn="l" rtl="0">
              <a:lnSpc>
                <a:spcPct val="100000"/>
              </a:lnSpc>
              <a:spcBef>
                <a:spcPts val="0"/>
              </a:spcBef>
              <a:spcAft>
                <a:spcPts val="0"/>
              </a:spcAft>
              <a:buSzPts val="1400"/>
              <a:buNone/>
            </a:pPr>
            <a:r>
              <a:rPr lang="ja-JP" altLang="en-US" sz="1200" dirty="0"/>
              <a:t>管理者権限がないと対応ができないお問い合わせである場合や、</a:t>
            </a:r>
          </a:p>
          <a:p>
            <a:pPr marL="0" lvl="0" indent="0" algn="l" rtl="0">
              <a:lnSpc>
                <a:spcPct val="100000"/>
              </a:lnSpc>
              <a:spcBef>
                <a:spcPts val="0"/>
              </a:spcBef>
              <a:spcAft>
                <a:spcPts val="0"/>
              </a:spcAft>
              <a:buSzPts val="1400"/>
              <a:buNone/>
            </a:pPr>
            <a:r>
              <a:rPr lang="ja-JP" altLang="en-US" sz="1200" dirty="0"/>
              <a:t>運用フローに影響があるお問合せである可能性を考慮して一般ユーザからのお問い合わせはお断りしております。</a:t>
            </a:r>
          </a:p>
          <a:p>
            <a:pPr marL="0" lvl="0" indent="0" algn="l" rtl="0">
              <a:lnSpc>
                <a:spcPct val="100000"/>
              </a:lnSpc>
              <a:spcBef>
                <a:spcPts val="0"/>
              </a:spcBef>
              <a:spcAft>
                <a:spcPts val="0"/>
              </a:spcAft>
              <a:buSzPts val="1400"/>
              <a:buNone/>
            </a:pPr>
            <a:r>
              <a:rPr lang="ja-JP" altLang="en-US" sz="1200" dirty="0"/>
              <a:t>社内でラクス宛の問い合わせが発生した際は、必ず設定担当者</a:t>
            </a:r>
            <a:r>
              <a:rPr lang="ja-JP" altLang="en-US" sz="1200" b="0" i="0" u="none" strike="noStrike" cap="none" dirty="0">
                <a:solidFill>
                  <a:schemeClr val="dk1"/>
                </a:solidFill>
                <a:effectLst/>
                <a:latin typeface="Arial"/>
                <a:ea typeface="Arial"/>
                <a:cs typeface="Arial"/>
                <a:sym typeface="Arial"/>
              </a:rPr>
              <a:t>（</a:t>
            </a:r>
            <a:r>
              <a:rPr lang="ja-JP" altLang="en-US" sz="1200" dirty="0"/>
              <a:t>管理者</a:t>
            </a:r>
            <a:r>
              <a:rPr lang="ja-JP" altLang="en-US" sz="1200" b="0" i="0" u="none" strike="noStrike" cap="none" dirty="0">
                <a:solidFill>
                  <a:schemeClr val="dk1"/>
                </a:solidFill>
                <a:effectLst/>
                <a:latin typeface="Arial"/>
                <a:ea typeface="Arial"/>
                <a:cs typeface="Arial"/>
                <a:sym typeface="Arial"/>
              </a:rPr>
              <a:t>）</a:t>
            </a:r>
            <a:r>
              <a:rPr lang="ja-JP" altLang="en-US" sz="1200" dirty="0"/>
              <a:t>の方がお問い合わせください。</a:t>
            </a:r>
          </a:p>
          <a:p>
            <a:endParaRPr kumimoji="1" lang="ja-JP" altLang="en-US" dirty="0"/>
          </a:p>
        </p:txBody>
      </p:sp>
      <p:sp>
        <p:nvSpPr>
          <p:cNvPr id="4" name="スライド番号プレースホルダー 3"/>
          <p:cNvSpPr>
            <a:spLocks noGrp="1"/>
          </p:cNvSpPr>
          <p:nvPr>
            <p:ph type="sldNum" sz="quarter" idx="5"/>
          </p:nvPr>
        </p:nvSpPr>
        <p:spPr/>
        <p:txBody>
          <a:bodyPr/>
          <a:lstStyle/>
          <a:p>
            <a:fld id="{F1684B36-F4F9-41E5-9CFE-479B479AE55F}" type="slidenum">
              <a:rPr lang="en-GB" smtClean="0"/>
              <a:t>23</a:t>
            </a:fld>
            <a:endParaRPr lang="en-GB"/>
          </a:p>
        </p:txBody>
      </p:sp>
    </p:spTree>
    <p:extLst>
      <p:ext uri="{BB962C8B-B14F-4D97-AF65-F5344CB8AC3E}">
        <p14:creationId xmlns:p14="http://schemas.microsoft.com/office/powerpoint/2010/main" val="28489364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pPr marL="0" lvl="0" indent="0" algn="l" rtl="0">
              <a:lnSpc>
                <a:spcPct val="100000"/>
              </a:lnSpc>
              <a:spcBef>
                <a:spcPts val="0"/>
              </a:spcBef>
              <a:spcAft>
                <a:spcPts val="0"/>
              </a:spcAft>
              <a:buSzPts val="1400"/>
              <a:buNone/>
            </a:pPr>
            <a:r>
              <a:rPr lang="ja-JP" altLang="en-US" sz="1200" dirty="0"/>
              <a:t>▼説明担当者</a:t>
            </a:r>
          </a:p>
          <a:p>
            <a:pPr marL="0" lvl="0" indent="0" algn="l" rtl="0">
              <a:lnSpc>
                <a:spcPct val="100000"/>
              </a:lnSpc>
              <a:spcBef>
                <a:spcPts val="0"/>
              </a:spcBef>
              <a:spcAft>
                <a:spcPts val="0"/>
              </a:spcAft>
              <a:buSzPts val="1400"/>
              <a:buNone/>
            </a:pPr>
            <a:r>
              <a:rPr lang="ja-JP" altLang="en-US" sz="1200" dirty="0"/>
              <a:t>情報システム部または経理担当者</a:t>
            </a:r>
            <a:r>
              <a:rPr lang="ja-JP" altLang="en-US" sz="1200" b="0" i="0" u="none" strike="noStrike" cap="none" dirty="0">
                <a:solidFill>
                  <a:schemeClr val="dk1"/>
                </a:solidFill>
                <a:effectLst/>
                <a:latin typeface="Arial"/>
                <a:ea typeface="Arial"/>
                <a:cs typeface="Arial"/>
                <a:sym typeface="Arial"/>
              </a:rPr>
              <a:t>（</a:t>
            </a:r>
            <a:r>
              <a:rPr lang="ja-JP" altLang="en-US" sz="1200" dirty="0"/>
              <a:t>社内問い合わせ窓口</a:t>
            </a:r>
            <a:r>
              <a:rPr lang="ja-JP" altLang="en-US" sz="1200" b="0" i="0" u="none" strike="noStrike" cap="none" dirty="0">
                <a:solidFill>
                  <a:schemeClr val="dk1"/>
                </a:solidFill>
                <a:effectLst/>
                <a:latin typeface="Arial"/>
                <a:ea typeface="Arial"/>
                <a:cs typeface="Arial"/>
                <a:sym typeface="Arial"/>
              </a:rPr>
              <a:t>）</a:t>
            </a:r>
            <a:endParaRPr lang="ja-JP" altLang="en-US" sz="1200" dirty="0"/>
          </a:p>
          <a:p>
            <a:pPr marL="0" lvl="0" indent="0" algn="l" rtl="0">
              <a:lnSpc>
                <a:spcPct val="100000"/>
              </a:lnSpc>
              <a:spcBef>
                <a:spcPts val="0"/>
              </a:spcBef>
              <a:spcAft>
                <a:spcPts val="0"/>
              </a:spcAft>
              <a:buSzPts val="1400"/>
              <a:buNone/>
            </a:pPr>
            <a:endParaRPr lang="ja-JP" altLang="en-US" dirty="0"/>
          </a:p>
          <a:p>
            <a:pPr marL="0" lvl="0" indent="0" algn="l" rtl="0">
              <a:lnSpc>
                <a:spcPct val="100000"/>
              </a:lnSpc>
              <a:spcBef>
                <a:spcPts val="0"/>
              </a:spcBef>
              <a:spcAft>
                <a:spcPts val="0"/>
              </a:spcAft>
              <a:buSzPts val="1400"/>
              <a:buNone/>
            </a:pPr>
            <a:r>
              <a:rPr lang="ja-JP" altLang="en-US" sz="1200" dirty="0"/>
              <a:t>▼内容</a:t>
            </a:r>
          </a:p>
          <a:p>
            <a:pPr marL="0" lvl="0" indent="0" algn="l" rtl="0">
              <a:lnSpc>
                <a:spcPct val="100000"/>
              </a:lnSpc>
              <a:spcBef>
                <a:spcPts val="0"/>
              </a:spcBef>
              <a:spcAft>
                <a:spcPts val="0"/>
              </a:spcAft>
              <a:buSzPts val="1400"/>
              <a:buNone/>
            </a:pPr>
            <a:r>
              <a:rPr lang="ja-JP" altLang="en-US" dirty="0"/>
              <a:t>申請者から質問されやすい内容を記載しております。</a:t>
            </a:r>
          </a:p>
          <a:p>
            <a:pPr marL="0" lvl="0" indent="0" algn="l" rtl="0">
              <a:lnSpc>
                <a:spcPct val="100000"/>
              </a:lnSpc>
              <a:spcBef>
                <a:spcPts val="0"/>
              </a:spcBef>
              <a:spcAft>
                <a:spcPts val="0"/>
              </a:spcAft>
              <a:buSzPts val="1400"/>
              <a:buNone/>
            </a:pPr>
            <a:r>
              <a:rPr lang="ja-JP" altLang="en-US" dirty="0"/>
              <a:t>貴社にてカスタマイズしてご利用ください。</a:t>
            </a:r>
            <a:endParaRPr lang="ja-JP" altLang="en-US" sz="1200" dirty="0"/>
          </a:p>
          <a:p>
            <a:endParaRPr kumimoji="1" lang="ja-JP" altLang="en-US" dirty="0"/>
          </a:p>
        </p:txBody>
      </p:sp>
      <p:sp>
        <p:nvSpPr>
          <p:cNvPr id="4" name="スライド番号プレースホルダー 3"/>
          <p:cNvSpPr>
            <a:spLocks noGrp="1"/>
          </p:cNvSpPr>
          <p:nvPr>
            <p:ph type="sldNum" sz="quarter" idx="5"/>
          </p:nvPr>
        </p:nvSpPr>
        <p:spPr/>
        <p:txBody>
          <a:bodyPr/>
          <a:lstStyle/>
          <a:p>
            <a:fld id="{F1684B36-F4F9-41E5-9CFE-479B479AE55F}" type="slidenum">
              <a:rPr lang="en-GB" smtClean="0"/>
              <a:t>24</a:t>
            </a:fld>
            <a:endParaRPr lang="en-GB"/>
          </a:p>
        </p:txBody>
      </p:sp>
    </p:spTree>
    <p:extLst>
      <p:ext uri="{BB962C8B-B14F-4D97-AF65-F5344CB8AC3E}">
        <p14:creationId xmlns:p14="http://schemas.microsoft.com/office/powerpoint/2010/main" val="14890875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B1D1A7-A148-0FB0-03D9-26CE8E70C2D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F745469-6EB3-BCB1-1778-BBA9EB5B1377}"/>
              </a:ext>
            </a:extLst>
          </p:cNvPr>
          <p:cNvSpPr>
            <a:spLocks noGrp="1" noRot="1" noChangeAspect="1"/>
          </p:cNvSpPr>
          <p:nvPr>
            <p:ph type="sldImg"/>
          </p:nvPr>
        </p:nvSpPr>
        <p:spPr>
          <a:xfrm>
            <a:off x="1371600" y="1143000"/>
            <a:ext cx="4114800" cy="3086100"/>
          </a:xfrm>
        </p:spPr>
      </p:sp>
      <p:sp>
        <p:nvSpPr>
          <p:cNvPr id="3" name="ノート プレースホルダー 2">
            <a:extLst>
              <a:ext uri="{FF2B5EF4-FFF2-40B4-BE49-F238E27FC236}">
                <a16:creationId xmlns:a16="http://schemas.microsoft.com/office/drawing/2014/main" id="{CDFD5BD6-FF18-DE17-386F-C56355CC4B6D}"/>
              </a:ext>
            </a:extLst>
          </p:cNvPr>
          <p:cNvSpPr>
            <a:spLocks noGrp="1"/>
          </p:cNvSpPr>
          <p:nvPr>
            <p:ph type="body" idx="1"/>
          </p:nvPr>
        </p:nvSpPr>
        <p:spPr/>
        <p:txBody>
          <a:bodyPr/>
          <a:lstStyle/>
          <a:p>
            <a:pPr marL="0" lvl="0" indent="0" algn="l" rtl="0">
              <a:lnSpc>
                <a:spcPct val="100000"/>
              </a:lnSpc>
              <a:spcBef>
                <a:spcPts val="0"/>
              </a:spcBef>
              <a:spcAft>
                <a:spcPts val="0"/>
              </a:spcAft>
              <a:buSzPts val="1400"/>
              <a:buNone/>
            </a:pPr>
            <a:r>
              <a:rPr lang="ja-JP" altLang="en-US" sz="1200" dirty="0"/>
              <a:t>▼説明担当者</a:t>
            </a:r>
          </a:p>
          <a:p>
            <a:pPr marL="0" lvl="0" indent="0" algn="l" rtl="0">
              <a:lnSpc>
                <a:spcPct val="100000"/>
              </a:lnSpc>
              <a:spcBef>
                <a:spcPts val="0"/>
              </a:spcBef>
              <a:spcAft>
                <a:spcPts val="0"/>
              </a:spcAft>
              <a:buSzPts val="1400"/>
              <a:buNone/>
            </a:pPr>
            <a:r>
              <a:rPr lang="ja-JP" altLang="en-US" sz="1200" dirty="0"/>
              <a:t>情報システム部または経理担当者</a:t>
            </a:r>
            <a:r>
              <a:rPr lang="ja-JP" altLang="en-US" sz="1200" b="0" i="0" u="none" strike="noStrike" cap="none" dirty="0">
                <a:solidFill>
                  <a:schemeClr val="dk1"/>
                </a:solidFill>
                <a:effectLst/>
                <a:latin typeface="Arial"/>
                <a:ea typeface="Arial"/>
                <a:cs typeface="Arial"/>
                <a:sym typeface="Arial"/>
              </a:rPr>
              <a:t>（</a:t>
            </a:r>
            <a:r>
              <a:rPr lang="ja-JP" altLang="en-US" sz="1200" dirty="0"/>
              <a:t>社内問い合わせ窓口</a:t>
            </a:r>
            <a:r>
              <a:rPr lang="ja-JP" altLang="en-US" sz="1200" b="0" i="0" u="none" strike="noStrike" cap="none" dirty="0">
                <a:solidFill>
                  <a:schemeClr val="dk1"/>
                </a:solidFill>
                <a:effectLst/>
                <a:latin typeface="Arial"/>
                <a:ea typeface="Arial"/>
                <a:cs typeface="Arial"/>
                <a:sym typeface="Arial"/>
              </a:rPr>
              <a:t>）</a:t>
            </a:r>
            <a:endParaRPr lang="ja-JP" altLang="en-US" sz="1200" dirty="0"/>
          </a:p>
          <a:p>
            <a:pPr marL="0" lvl="0" indent="0" algn="l" rtl="0">
              <a:lnSpc>
                <a:spcPct val="100000"/>
              </a:lnSpc>
              <a:spcBef>
                <a:spcPts val="0"/>
              </a:spcBef>
              <a:spcAft>
                <a:spcPts val="0"/>
              </a:spcAft>
              <a:buSzPts val="1400"/>
              <a:buNone/>
            </a:pPr>
            <a:endParaRPr lang="ja-JP" altLang="en-US" dirty="0"/>
          </a:p>
          <a:p>
            <a:pPr marL="0" lvl="0" indent="0" algn="l" rtl="0">
              <a:lnSpc>
                <a:spcPct val="100000"/>
              </a:lnSpc>
              <a:spcBef>
                <a:spcPts val="0"/>
              </a:spcBef>
              <a:spcAft>
                <a:spcPts val="0"/>
              </a:spcAft>
              <a:buSzPts val="1400"/>
              <a:buNone/>
            </a:pPr>
            <a:r>
              <a:rPr lang="ja-JP" altLang="en-US" sz="1200" dirty="0"/>
              <a:t>▼内容</a:t>
            </a:r>
          </a:p>
          <a:p>
            <a:pPr marL="0" lvl="0" indent="0" algn="l" rtl="0">
              <a:lnSpc>
                <a:spcPct val="100000"/>
              </a:lnSpc>
              <a:spcBef>
                <a:spcPts val="0"/>
              </a:spcBef>
              <a:spcAft>
                <a:spcPts val="0"/>
              </a:spcAft>
              <a:buSzPts val="1400"/>
              <a:buNone/>
            </a:pPr>
            <a:r>
              <a:rPr lang="ja-JP" altLang="en-US" dirty="0"/>
              <a:t>申請者から質問されやすい内容を記載しております。</a:t>
            </a:r>
          </a:p>
          <a:p>
            <a:pPr marL="0" lvl="0" indent="0" algn="l" rtl="0">
              <a:lnSpc>
                <a:spcPct val="100000"/>
              </a:lnSpc>
              <a:spcBef>
                <a:spcPts val="0"/>
              </a:spcBef>
              <a:spcAft>
                <a:spcPts val="0"/>
              </a:spcAft>
              <a:buSzPts val="1400"/>
              <a:buNone/>
            </a:pPr>
            <a:r>
              <a:rPr lang="ja-JP" altLang="en-US" dirty="0"/>
              <a:t>貴社にてカスタマイズしてご利用ください。</a:t>
            </a:r>
            <a:endParaRPr lang="ja-JP" altLang="en-US" sz="1200" dirty="0"/>
          </a:p>
          <a:p>
            <a:endParaRPr kumimoji="1" lang="ja-JP" altLang="en-US" dirty="0"/>
          </a:p>
        </p:txBody>
      </p:sp>
      <p:sp>
        <p:nvSpPr>
          <p:cNvPr id="4" name="スライド番号プレースホルダー 3">
            <a:extLst>
              <a:ext uri="{FF2B5EF4-FFF2-40B4-BE49-F238E27FC236}">
                <a16:creationId xmlns:a16="http://schemas.microsoft.com/office/drawing/2014/main" id="{3F6C6AF5-68F8-753E-BB90-13A75D6C857D}"/>
              </a:ext>
            </a:extLst>
          </p:cNvPr>
          <p:cNvSpPr>
            <a:spLocks noGrp="1"/>
          </p:cNvSpPr>
          <p:nvPr>
            <p:ph type="sldNum" sz="quarter" idx="5"/>
          </p:nvPr>
        </p:nvSpPr>
        <p:spPr/>
        <p:txBody>
          <a:bodyPr/>
          <a:lstStyle/>
          <a:p>
            <a:fld id="{F1684B36-F4F9-41E5-9CFE-479B479AE55F}" type="slidenum">
              <a:rPr lang="en-GB" smtClean="0"/>
              <a:t>25</a:t>
            </a:fld>
            <a:endParaRPr lang="en-GB"/>
          </a:p>
        </p:txBody>
      </p:sp>
    </p:spTree>
    <p:extLst>
      <p:ext uri="{BB962C8B-B14F-4D97-AF65-F5344CB8AC3E}">
        <p14:creationId xmlns:p14="http://schemas.microsoft.com/office/powerpoint/2010/main" val="40536237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1684B36-F4F9-41E5-9CFE-479B479AE55F}" type="slidenum">
              <a:rPr lang="en-GB" smtClean="0"/>
              <a:t>26</a:t>
            </a:fld>
            <a:endParaRPr lang="en-GB"/>
          </a:p>
        </p:txBody>
      </p:sp>
    </p:spTree>
    <p:extLst>
      <p:ext uri="{BB962C8B-B14F-4D97-AF65-F5344CB8AC3E}">
        <p14:creationId xmlns:p14="http://schemas.microsoft.com/office/powerpoint/2010/main" val="1442350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 name="Google Shape;7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ltLang="ja-JP" dirty="0"/>
              <a:t>※※</a:t>
            </a:r>
            <a:r>
              <a:rPr lang="ja-JP" altLang="en-US" dirty="0"/>
              <a:t>各スライドの「ノート」とはこの箇所を指します。</a:t>
            </a:r>
            <a:r>
              <a:rPr lang="en-US" altLang="ja-JP" dirty="0"/>
              <a:t>※※</a:t>
            </a:r>
            <a:endParaRPr lang="ja-JP" altLang="en-US" dirty="0"/>
          </a:p>
          <a:p>
            <a:pPr marL="0" lvl="0" indent="0" algn="l" rtl="0">
              <a:lnSpc>
                <a:spcPct val="100000"/>
              </a:lnSpc>
              <a:spcBef>
                <a:spcPts val="0"/>
              </a:spcBef>
              <a:spcAft>
                <a:spcPts val="0"/>
              </a:spcAft>
              <a:buSzPts val="1400"/>
              <a:buNone/>
            </a:pPr>
            <a:endParaRPr lang="ja-JP" altLang="en-US" dirty="0"/>
          </a:p>
          <a:p>
            <a:pPr marL="0" lvl="0" indent="0" algn="l" rtl="0">
              <a:lnSpc>
                <a:spcPct val="100000"/>
              </a:lnSpc>
              <a:spcBef>
                <a:spcPts val="0"/>
              </a:spcBef>
              <a:spcAft>
                <a:spcPts val="0"/>
              </a:spcAft>
              <a:buSzPts val="1400"/>
              <a:buNone/>
            </a:pPr>
            <a:r>
              <a:rPr lang="ja-JP" altLang="en-US" dirty="0"/>
              <a:t>社員数の少ない会社様の場合、</a:t>
            </a:r>
          </a:p>
          <a:p>
            <a:pPr marL="0" lvl="0" indent="0" algn="l" rtl="0">
              <a:lnSpc>
                <a:spcPct val="100000"/>
              </a:lnSpc>
              <a:spcBef>
                <a:spcPts val="0"/>
              </a:spcBef>
              <a:spcAft>
                <a:spcPts val="0"/>
              </a:spcAft>
              <a:buSzPts val="1400"/>
              <a:buNone/>
            </a:pPr>
            <a:r>
              <a:rPr lang="ja-JP" altLang="en-US" dirty="0"/>
              <a:t>説明会を行わずに、マニュアル展開や直接の操作案内をご検討されることもあるかと存じます。</a:t>
            </a:r>
          </a:p>
          <a:p>
            <a:pPr marL="0" lvl="0" indent="0" algn="l" rtl="0">
              <a:lnSpc>
                <a:spcPct val="100000"/>
              </a:lnSpc>
              <a:spcBef>
                <a:spcPts val="0"/>
              </a:spcBef>
              <a:spcAft>
                <a:spcPts val="0"/>
              </a:spcAft>
              <a:buSzPts val="1400"/>
              <a:buNone/>
            </a:pPr>
            <a:r>
              <a:rPr lang="ja-JP" altLang="en-US" dirty="0"/>
              <a:t>その際も当資料に記載の内容をユーザーに周知頂くことで社内反発の防止が見込まれます。</a:t>
            </a:r>
          </a:p>
          <a:p>
            <a:pPr marL="0" lvl="0" indent="0" algn="l" rtl="0">
              <a:lnSpc>
                <a:spcPct val="100000"/>
              </a:lnSpc>
              <a:spcBef>
                <a:spcPts val="0"/>
              </a:spcBef>
              <a:spcAft>
                <a:spcPts val="0"/>
              </a:spcAft>
              <a:buSzPts val="1400"/>
              <a:buNone/>
            </a:pPr>
            <a:endParaRPr dirty="0">
              <a:latin typeface="Meiryo"/>
              <a:ea typeface="Meiryo"/>
              <a:cs typeface="Meiryo"/>
              <a:sym typeface="Meiryo"/>
            </a:endParaRPr>
          </a:p>
        </p:txBody>
      </p:sp>
      <p:sp>
        <p:nvSpPr>
          <p:cNvPr id="76" name="Google Shape;7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5</a:t>
            </a:fld>
            <a:endParaRPr/>
          </a:p>
        </p:txBody>
      </p:sp>
    </p:spTree>
    <p:extLst>
      <p:ext uri="{BB962C8B-B14F-4D97-AF65-F5344CB8AC3E}">
        <p14:creationId xmlns:p14="http://schemas.microsoft.com/office/powerpoint/2010/main" val="822073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 name="Google Shape;7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ja-JP" altLang="en-US" dirty="0"/>
              <a:t>説明会に全社員の招集が難しい場合は、</a:t>
            </a:r>
          </a:p>
          <a:p>
            <a:pPr marL="0" marR="0" lvl="0" indent="0" algn="l" rtl="0">
              <a:lnSpc>
                <a:spcPct val="100000"/>
              </a:lnSpc>
              <a:spcBef>
                <a:spcPts val="0"/>
              </a:spcBef>
              <a:spcAft>
                <a:spcPts val="0"/>
              </a:spcAft>
              <a:buClr>
                <a:schemeClr val="dk1"/>
              </a:buClr>
              <a:buSzPts val="1200"/>
              <a:buFont typeface="Arial"/>
              <a:buNone/>
            </a:pPr>
            <a:r>
              <a:rPr lang="ja-JP" altLang="en-US" dirty="0"/>
              <a:t>説明会動画を撮影頂き、各自のタイミングで御覧いただく形がおすすめです。</a:t>
            </a:r>
          </a:p>
          <a:p>
            <a:pPr marL="0" lvl="0" indent="0" algn="l" rtl="0">
              <a:lnSpc>
                <a:spcPct val="100000"/>
              </a:lnSpc>
              <a:spcBef>
                <a:spcPts val="0"/>
              </a:spcBef>
              <a:spcAft>
                <a:spcPts val="0"/>
              </a:spcAft>
              <a:buSzPts val="1400"/>
              <a:buNone/>
            </a:pPr>
            <a:endParaRPr dirty="0">
              <a:latin typeface="Meiryo"/>
              <a:ea typeface="Meiryo"/>
              <a:cs typeface="Meiryo"/>
              <a:sym typeface="Meiryo"/>
            </a:endParaRPr>
          </a:p>
        </p:txBody>
      </p:sp>
      <p:sp>
        <p:nvSpPr>
          <p:cNvPr id="76" name="Google Shape;7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6</a:t>
            </a:fld>
            <a:endParaRPr/>
          </a:p>
        </p:txBody>
      </p:sp>
    </p:spTree>
    <p:extLst>
      <p:ext uri="{BB962C8B-B14F-4D97-AF65-F5344CB8AC3E}">
        <p14:creationId xmlns:p14="http://schemas.microsoft.com/office/powerpoint/2010/main" val="3585931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（表紙）</a:t>
            </a:r>
          </a:p>
          <a:p>
            <a:endParaRPr kumimoji="1" lang="ja-JP" altLang="en-US" dirty="0"/>
          </a:p>
        </p:txBody>
      </p:sp>
      <p:sp>
        <p:nvSpPr>
          <p:cNvPr id="4" name="スライド番号プレースホルダー 3"/>
          <p:cNvSpPr>
            <a:spLocks noGrp="1"/>
          </p:cNvSpPr>
          <p:nvPr>
            <p:ph type="sldNum" sz="quarter" idx="5"/>
          </p:nvPr>
        </p:nvSpPr>
        <p:spPr/>
        <p:txBody>
          <a:bodyPr/>
          <a:lstStyle/>
          <a:p>
            <a:fld id="{F1684B36-F4F9-41E5-9CFE-479B479AE55F}" type="slidenum">
              <a:rPr lang="en-GB" smtClean="0"/>
              <a:t>7</a:t>
            </a:fld>
            <a:endParaRPr lang="en-GB"/>
          </a:p>
        </p:txBody>
      </p:sp>
    </p:spTree>
    <p:extLst>
      <p:ext uri="{BB962C8B-B14F-4D97-AF65-F5344CB8AC3E}">
        <p14:creationId xmlns:p14="http://schemas.microsoft.com/office/powerpoint/2010/main" val="999925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altLang="ja-JP" sz="1200" dirty="0"/>
              <a:t>【</a:t>
            </a:r>
            <a:r>
              <a:rPr lang="ja-JP" altLang="en-US" sz="1200" dirty="0"/>
              <a:t>各項目の要点と目的</a:t>
            </a:r>
            <a:r>
              <a:rPr lang="en-US" altLang="ja-JP" sz="1200" dirty="0"/>
              <a:t>】</a:t>
            </a:r>
            <a:endParaRPr lang="ja-JP" altLang="en-US" dirty="0"/>
          </a:p>
          <a:p>
            <a:pPr marL="228600" lvl="0" indent="-228600" algn="l" rtl="0">
              <a:lnSpc>
                <a:spcPct val="100000"/>
              </a:lnSpc>
              <a:spcBef>
                <a:spcPts val="0"/>
              </a:spcBef>
              <a:spcAft>
                <a:spcPts val="0"/>
              </a:spcAft>
              <a:buClr>
                <a:schemeClr val="dk1"/>
              </a:buClr>
              <a:buSzPts val="1100"/>
              <a:buFont typeface="Arial"/>
              <a:buAutoNum type="arabicPeriod"/>
            </a:pPr>
            <a:r>
              <a:rPr lang="ja-JP" altLang="en-US" sz="1200" b="1" i="0" u="none" strike="noStrike" dirty="0">
                <a:solidFill>
                  <a:schemeClr val="dk1"/>
                </a:solidFill>
                <a:latin typeface="Arial"/>
                <a:ea typeface="Arial"/>
                <a:cs typeface="Arial"/>
                <a:sym typeface="Arial"/>
              </a:rPr>
              <a:t>「楽楽精算」の導入目的　</a:t>
            </a:r>
          </a:p>
          <a:p>
            <a:pPr marL="0" lvl="0" indent="0" algn="l" rtl="0">
              <a:lnSpc>
                <a:spcPct val="100000"/>
              </a:lnSpc>
              <a:spcBef>
                <a:spcPts val="0"/>
              </a:spcBef>
              <a:spcAft>
                <a:spcPts val="0"/>
              </a:spcAft>
              <a:buClr>
                <a:schemeClr val="dk1"/>
              </a:buClr>
              <a:buSzPts val="1100"/>
              <a:buFont typeface="Arial"/>
              <a:buNone/>
            </a:pPr>
            <a:r>
              <a:rPr lang="ja-JP" altLang="en-US" sz="1200" b="0" i="0" u="none" strike="noStrike" dirty="0">
                <a:solidFill>
                  <a:schemeClr val="dk1"/>
                </a:solidFill>
                <a:latin typeface="Arial"/>
                <a:ea typeface="Arial"/>
                <a:cs typeface="Arial"/>
                <a:sym typeface="Arial"/>
              </a:rPr>
              <a:t>　　貴社内で楽楽精算を導入いただくことになった背景や目的をご説明いただきます。</a:t>
            </a:r>
          </a:p>
          <a:p>
            <a:pPr marL="0" lvl="0" indent="0" algn="l" rtl="0">
              <a:lnSpc>
                <a:spcPct val="100000"/>
              </a:lnSpc>
              <a:spcBef>
                <a:spcPts val="0"/>
              </a:spcBef>
              <a:spcAft>
                <a:spcPts val="0"/>
              </a:spcAft>
              <a:buSzPts val="1400"/>
              <a:buNone/>
            </a:pPr>
            <a:r>
              <a:rPr lang="en-US" altLang="ja-JP" sz="1200" b="1" i="0" u="none" strike="noStrike" dirty="0">
                <a:solidFill>
                  <a:schemeClr val="dk1"/>
                </a:solidFill>
                <a:latin typeface="Arial"/>
                <a:ea typeface="Arial"/>
                <a:cs typeface="Arial"/>
                <a:sym typeface="Arial"/>
              </a:rPr>
              <a:t>2.</a:t>
            </a:r>
            <a:r>
              <a:rPr lang="ja-JP" altLang="en-US" sz="1200" b="1" i="0" u="none" strike="noStrike" dirty="0">
                <a:solidFill>
                  <a:schemeClr val="dk1"/>
                </a:solidFill>
                <a:latin typeface="Arial"/>
                <a:ea typeface="Arial"/>
                <a:cs typeface="Arial"/>
                <a:sym typeface="Arial"/>
              </a:rPr>
              <a:t>経費精算フローの変更点　</a:t>
            </a:r>
          </a:p>
          <a:p>
            <a:pPr marL="0" lvl="0" indent="0" algn="l" rtl="0">
              <a:lnSpc>
                <a:spcPct val="100000"/>
              </a:lnSpc>
              <a:spcBef>
                <a:spcPts val="0"/>
              </a:spcBef>
              <a:spcAft>
                <a:spcPts val="0"/>
              </a:spcAft>
              <a:buSzPts val="1400"/>
              <a:buNone/>
            </a:pPr>
            <a:r>
              <a:rPr lang="ja-JP" altLang="en-US" sz="1200" b="0" i="0" u="none" strike="noStrike" dirty="0">
                <a:solidFill>
                  <a:schemeClr val="dk1"/>
                </a:solidFill>
                <a:latin typeface="Arial"/>
                <a:ea typeface="Arial"/>
                <a:cs typeface="Arial"/>
                <a:sym typeface="Arial"/>
              </a:rPr>
              <a:t>　　旧運用フローの「どこが、どんなふうに変わるのか」ご説明いただきます。</a:t>
            </a:r>
          </a:p>
          <a:p>
            <a:pPr marL="0" lvl="0" indent="0" algn="l" rtl="0">
              <a:lnSpc>
                <a:spcPct val="100000"/>
              </a:lnSpc>
              <a:spcBef>
                <a:spcPts val="0"/>
              </a:spcBef>
              <a:spcAft>
                <a:spcPts val="0"/>
              </a:spcAft>
              <a:buSzPts val="1400"/>
              <a:buNone/>
            </a:pPr>
            <a:r>
              <a:rPr lang="en-US" altLang="ja-JP" sz="1200" b="1" i="0" u="none" strike="noStrike" dirty="0">
                <a:solidFill>
                  <a:schemeClr val="dk1"/>
                </a:solidFill>
                <a:latin typeface="Arial"/>
                <a:ea typeface="Arial"/>
                <a:cs typeface="Arial"/>
                <a:sym typeface="Arial"/>
              </a:rPr>
              <a:t>3. </a:t>
            </a:r>
            <a:r>
              <a:rPr lang="ja-JP" altLang="en-US" sz="1200" b="1" i="0" u="none" strike="noStrike" dirty="0">
                <a:solidFill>
                  <a:schemeClr val="dk1"/>
                </a:solidFill>
                <a:latin typeface="Arial"/>
                <a:ea typeface="Arial"/>
                <a:cs typeface="Arial"/>
                <a:sym typeface="Arial"/>
              </a:rPr>
              <a:t>ログイン・操作方法　</a:t>
            </a:r>
          </a:p>
          <a:p>
            <a:pPr marL="0" lvl="0" indent="0" algn="l" rtl="0">
              <a:lnSpc>
                <a:spcPct val="100000"/>
              </a:lnSpc>
              <a:spcBef>
                <a:spcPts val="0"/>
              </a:spcBef>
              <a:spcAft>
                <a:spcPts val="0"/>
              </a:spcAft>
              <a:buSzPts val="1400"/>
              <a:buNone/>
            </a:pPr>
            <a:r>
              <a:rPr lang="ja-JP" altLang="en-US" sz="1200" b="0" i="0" u="none" strike="noStrike" dirty="0">
                <a:solidFill>
                  <a:schemeClr val="dk1"/>
                </a:solidFill>
                <a:latin typeface="Arial"/>
                <a:ea typeface="Arial"/>
                <a:cs typeface="Arial"/>
                <a:sym typeface="Arial"/>
              </a:rPr>
              <a:t>　　基本的な操作方法や注意点をご説明いただきます。</a:t>
            </a:r>
          </a:p>
          <a:p>
            <a:pPr marL="0" lvl="0" indent="0" algn="l" rtl="0">
              <a:lnSpc>
                <a:spcPct val="100000"/>
              </a:lnSpc>
              <a:spcBef>
                <a:spcPts val="0"/>
              </a:spcBef>
              <a:spcAft>
                <a:spcPts val="0"/>
              </a:spcAft>
              <a:buSzPts val="1400"/>
              <a:buNone/>
            </a:pPr>
            <a:r>
              <a:rPr lang="en-US" altLang="ja-JP" sz="1200" b="1" i="0" u="none" strike="noStrike" dirty="0">
                <a:solidFill>
                  <a:schemeClr val="dk1"/>
                </a:solidFill>
                <a:latin typeface="Arial"/>
                <a:ea typeface="Arial"/>
                <a:cs typeface="Arial"/>
                <a:sym typeface="Arial"/>
              </a:rPr>
              <a:t>4. </a:t>
            </a:r>
            <a:r>
              <a:rPr lang="ja-JP" altLang="en-US" sz="1200" b="1" i="0" u="none" strike="noStrike" dirty="0">
                <a:solidFill>
                  <a:schemeClr val="dk1"/>
                </a:solidFill>
                <a:latin typeface="Arial"/>
                <a:ea typeface="Arial"/>
                <a:cs typeface="Arial"/>
                <a:sym typeface="Arial"/>
              </a:rPr>
              <a:t>システム移行スケジュール</a:t>
            </a:r>
          </a:p>
          <a:p>
            <a:pPr marL="0" lvl="0" indent="0" algn="l" rtl="0">
              <a:lnSpc>
                <a:spcPct val="100000"/>
              </a:lnSpc>
              <a:spcBef>
                <a:spcPts val="0"/>
              </a:spcBef>
              <a:spcAft>
                <a:spcPts val="0"/>
              </a:spcAft>
              <a:buSzPts val="1400"/>
              <a:buNone/>
            </a:pPr>
            <a:r>
              <a:rPr lang="ja-JP" altLang="en-US" sz="1200" b="0" i="0" u="none" strike="noStrike" dirty="0">
                <a:solidFill>
                  <a:schemeClr val="dk1"/>
                </a:solidFill>
                <a:latin typeface="Arial"/>
                <a:ea typeface="Arial"/>
                <a:cs typeface="Arial"/>
                <a:sym typeface="Arial"/>
              </a:rPr>
              <a:t>　　旧運用フローの終了スケジュールと、</a:t>
            </a:r>
          </a:p>
          <a:p>
            <a:pPr marL="0" lvl="0" indent="0" algn="l" rtl="0">
              <a:lnSpc>
                <a:spcPct val="100000"/>
              </a:lnSpc>
              <a:spcBef>
                <a:spcPts val="0"/>
              </a:spcBef>
              <a:spcAft>
                <a:spcPts val="0"/>
              </a:spcAft>
              <a:buSzPts val="1400"/>
              <a:buNone/>
            </a:pPr>
            <a:r>
              <a:rPr lang="ja-JP" altLang="en-US" sz="1200" b="0" i="0" u="none" strike="noStrike" dirty="0">
                <a:solidFill>
                  <a:schemeClr val="dk1"/>
                </a:solidFill>
                <a:latin typeface="Arial"/>
                <a:ea typeface="Arial"/>
                <a:cs typeface="Arial"/>
                <a:sym typeface="Arial"/>
              </a:rPr>
              <a:t>　　「楽楽精算」の利用開始スケジュールをご説明いただきます。</a:t>
            </a:r>
          </a:p>
          <a:p>
            <a:pPr marL="0" lvl="0" indent="0" algn="l" rtl="0">
              <a:lnSpc>
                <a:spcPct val="100000"/>
              </a:lnSpc>
              <a:spcBef>
                <a:spcPts val="0"/>
              </a:spcBef>
              <a:spcAft>
                <a:spcPts val="0"/>
              </a:spcAft>
              <a:buSzPts val="1400"/>
              <a:buNone/>
            </a:pPr>
            <a:r>
              <a:rPr lang="en-US" altLang="ja-JP" sz="1200" b="1" i="0" u="none" strike="noStrike" dirty="0">
                <a:solidFill>
                  <a:schemeClr val="dk1"/>
                </a:solidFill>
                <a:latin typeface="Arial"/>
                <a:ea typeface="Arial"/>
                <a:cs typeface="Arial"/>
                <a:sym typeface="Arial"/>
              </a:rPr>
              <a:t>5. </a:t>
            </a:r>
            <a:r>
              <a:rPr lang="ja-JP" altLang="en-US" sz="1200" b="1" i="0" u="none" strike="noStrike" dirty="0">
                <a:solidFill>
                  <a:schemeClr val="dk1"/>
                </a:solidFill>
                <a:latin typeface="Arial"/>
                <a:ea typeface="Arial"/>
                <a:cs typeface="Arial"/>
                <a:sym typeface="Arial"/>
              </a:rPr>
              <a:t>質疑応答・マニュアル</a:t>
            </a:r>
            <a:r>
              <a:rPr lang="en-US" altLang="ja-JP" sz="1200" b="1" i="0" u="none" strike="noStrike" dirty="0">
                <a:solidFill>
                  <a:schemeClr val="dk1"/>
                </a:solidFill>
                <a:latin typeface="Arial"/>
                <a:ea typeface="Arial"/>
                <a:cs typeface="Arial"/>
                <a:sym typeface="Arial"/>
              </a:rPr>
              <a:t>/</a:t>
            </a:r>
            <a:r>
              <a:rPr lang="ja-JP" altLang="en-US" sz="1200" b="1" i="0" u="none" strike="noStrike" dirty="0">
                <a:solidFill>
                  <a:schemeClr val="dk1"/>
                </a:solidFill>
                <a:latin typeface="Arial"/>
                <a:ea typeface="Arial"/>
                <a:cs typeface="Arial"/>
                <a:sym typeface="Arial"/>
              </a:rPr>
              <a:t>社内問合せ窓口案内</a:t>
            </a:r>
          </a:p>
          <a:p>
            <a:pPr marL="0" lvl="0" indent="0" algn="l" rtl="0">
              <a:lnSpc>
                <a:spcPct val="100000"/>
              </a:lnSpc>
              <a:spcBef>
                <a:spcPts val="0"/>
              </a:spcBef>
              <a:spcAft>
                <a:spcPts val="0"/>
              </a:spcAft>
              <a:buSzPts val="1400"/>
              <a:buNone/>
            </a:pPr>
            <a:r>
              <a:rPr lang="ja-JP" altLang="en-US" sz="1200" b="0" i="0" u="none" strike="noStrike" dirty="0">
                <a:solidFill>
                  <a:schemeClr val="dk1"/>
                </a:solidFill>
                <a:latin typeface="Arial"/>
                <a:ea typeface="Arial"/>
                <a:cs typeface="Arial"/>
                <a:sym typeface="Arial"/>
              </a:rPr>
              <a:t>　　案内内容に関する質疑応答と、運用開始後の問い合わせについてご説明いただきます。　　</a:t>
            </a:r>
          </a:p>
          <a:p>
            <a:endParaRPr kumimoji="1" lang="ja-JP" altLang="en-US" dirty="0"/>
          </a:p>
        </p:txBody>
      </p:sp>
      <p:sp>
        <p:nvSpPr>
          <p:cNvPr id="4" name="スライド番号プレースホルダー 3"/>
          <p:cNvSpPr>
            <a:spLocks noGrp="1"/>
          </p:cNvSpPr>
          <p:nvPr>
            <p:ph type="sldNum" sz="quarter" idx="5"/>
          </p:nvPr>
        </p:nvSpPr>
        <p:spPr/>
        <p:txBody>
          <a:bodyPr/>
          <a:lstStyle/>
          <a:p>
            <a:fld id="{F1684B36-F4F9-41E5-9CFE-479B479AE55F}" type="slidenum">
              <a:rPr lang="en-GB" smtClean="0"/>
              <a:t>8</a:t>
            </a:fld>
            <a:endParaRPr lang="en-GB"/>
          </a:p>
        </p:txBody>
      </p:sp>
    </p:spTree>
    <p:extLst>
      <p:ext uri="{BB962C8B-B14F-4D97-AF65-F5344CB8AC3E}">
        <p14:creationId xmlns:p14="http://schemas.microsoft.com/office/powerpoint/2010/main" val="8007656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0" i="0" u="none" strike="noStrike" cap="none" dirty="0">
                <a:solidFill>
                  <a:schemeClr val="dk1"/>
                </a:solidFill>
                <a:effectLst/>
                <a:latin typeface="Arial"/>
                <a:ea typeface="Arial"/>
                <a:cs typeface="Arial"/>
                <a:sym typeface="Arial"/>
              </a:rPr>
              <a:t>（</a:t>
            </a:r>
            <a:r>
              <a:rPr lang="ja-JP" altLang="en-US" sz="1200" dirty="0"/>
              <a:t>中表紙</a:t>
            </a:r>
            <a:r>
              <a:rPr lang="ja-JP" altLang="en-US" sz="1400" b="0" i="0" u="none" strike="noStrike" cap="none" dirty="0">
                <a:solidFill>
                  <a:schemeClr val="dk1"/>
                </a:solidFill>
                <a:effectLst/>
                <a:latin typeface="Arial"/>
                <a:ea typeface="Arial"/>
                <a:cs typeface="Arial"/>
                <a:sym typeface="Arial"/>
              </a:rPr>
              <a:t>）</a:t>
            </a:r>
            <a:endParaRPr lang="ja-JP" altLang="en-US" sz="1200" dirty="0"/>
          </a:p>
          <a:p>
            <a:endParaRPr kumimoji="1" lang="ja-JP" altLang="en-US" dirty="0"/>
          </a:p>
        </p:txBody>
      </p:sp>
      <p:sp>
        <p:nvSpPr>
          <p:cNvPr id="4" name="スライド番号プレースホルダー 3"/>
          <p:cNvSpPr>
            <a:spLocks noGrp="1"/>
          </p:cNvSpPr>
          <p:nvPr>
            <p:ph type="sldNum" sz="quarter" idx="5"/>
          </p:nvPr>
        </p:nvSpPr>
        <p:spPr/>
        <p:txBody>
          <a:bodyPr/>
          <a:lstStyle/>
          <a:p>
            <a:fld id="{F1684B36-F4F9-41E5-9CFE-479B479AE55F}" type="slidenum">
              <a:rPr lang="en-GB" smtClean="0"/>
              <a:t>9</a:t>
            </a:fld>
            <a:endParaRPr lang="en-GB"/>
          </a:p>
        </p:txBody>
      </p:sp>
    </p:spTree>
    <p:extLst>
      <p:ext uri="{BB962C8B-B14F-4D97-AF65-F5344CB8AC3E}">
        <p14:creationId xmlns:p14="http://schemas.microsoft.com/office/powerpoint/2010/main" val="28216669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 name="Google Shape;7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ja-JP" altLang="en-US" dirty="0"/>
              <a:t>▼説明担当者</a:t>
            </a:r>
          </a:p>
          <a:p>
            <a:pPr marL="0" lvl="0" indent="0" algn="l" rtl="0">
              <a:lnSpc>
                <a:spcPct val="100000"/>
              </a:lnSpc>
              <a:spcBef>
                <a:spcPts val="0"/>
              </a:spcBef>
              <a:spcAft>
                <a:spcPts val="0"/>
              </a:spcAft>
              <a:buSzPts val="1400"/>
              <a:buNone/>
            </a:pPr>
            <a:r>
              <a:rPr lang="ja-JP" altLang="en-US" dirty="0"/>
              <a:t>経理部長または役員・社長クラスの方</a:t>
            </a:r>
          </a:p>
          <a:p>
            <a:pPr marL="0" lvl="0" indent="0" algn="l" rtl="0">
              <a:lnSpc>
                <a:spcPct val="100000"/>
              </a:lnSpc>
              <a:spcBef>
                <a:spcPts val="0"/>
              </a:spcBef>
              <a:spcAft>
                <a:spcPts val="0"/>
              </a:spcAft>
              <a:buSzPts val="1400"/>
              <a:buNone/>
            </a:pPr>
            <a:endParaRPr lang="ja-JP" altLang="en-US" dirty="0"/>
          </a:p>
          <a:p>
            <a:pPr marL="0" lvl="0" indent="0" algn="l" rtl="0">
              <a:lnSpc>
                <a:spcPct val="100000"/>
              </a:lnSpc>
              <a:spcBef>
                <a:spcPts val="0"/>
              </a:spcBef>
              <a:spcAft>
                <a:spcPts val="0"/>
              </a:spcAft>
              <a:buSzPts val="1400"/>
              <a:buNone/>
            </a:pPr>
            <a:r>
              <a:rPr lang="ja-JP" altLang="en-US" dirty="0"/>
              <a:t>▼内容</a:t>
            </a:r>
          </a:p>
          <a:p>
            <a:pPr marL="0" lvl="0" indent="0" algn="l" rtl="0">
              <a:lnSpc>
                <a:spcPct val="100000"/>
              </a:lnSpc>
              <a:spcBef>
                <a:spcPts val="0"/>
              </a:spcBef>
              <a:spcAft>
                <a:spcPts val="0"/>
              </a:spcAft>
              <a:buSzPts val="1400"/>
              <a:buNone/>
            </a:pPr>
            <a:r>
              <a:rPr lang="ja-JP" altLang="en-US" dirty="0"/>
              <a:t>「楽楽精算」を導入する経緯や、全社的なメリットについて役職者の方よりご説明いただきます。</a:t>
            </a:r>
          </a:p>
          <a:p>
            <a:pPr marL="0" lvl="0" indent="0" algn="l" rtl="0">
              <a:lnSpc>
                <a:spcPct val="100000"/>
              </a:lnSpc>
              <a:spcBef>
                <a:spcPts val="0"/>
              </a:spcBef>
              <a:spcAft>
                <a:spcPts val="0"/>
              </a:spcAft>
              <a:buSzPts val="1400"/>
              <a:buNone/>
            </a:pPr>
            <a:r>
              <a:rPr lang="ja-JP" altLang="en-US" sz="1200" b="0" i="0" u="none" strike="noStrike" cap="none" dirty="0">
                <a:solidFill>
                  <a:schemeClr val="dk1"/>
                </a:solidFill>
                <a:effectLst/>
                <a:latin typeface="Arial"/>
                <a:ea typeface="Arial"/>
                <a:cs typeface="Arial"/>
                <a:sym typeface="Arial"/>
              </a:rPr>
              <a:t>（</a:t>
            </a:r>
            <a:r>
              <a:rPr lang="ja-JP" altLang="en-US" dirty="0"/>
              <a:t>資料の内容は一例です。貴社の導入目的に合わせてスライド内容の変更をお願いいたします。</a:t>
            </a:r>
            <a:r>
              <a:rPr lang="ja-JP" altLang="en-US" sz="1200" b="0" i="0" u="none" strike="noStrike" cap="none" dirty="0">
                <a:solidFill>
                  <a:schemeClr val="dk1"/>
                </a:solidFill>
                <a:effectLst/>
                <a:latin typeface="Arial"/>
                <a:ea typeface="Arial"/>
                <a:cs typeface="Arial"/>
                <a:sym typeface="Arial"/>
              </a:rPr>
              <a:t>）</a:t>
            </a:r>
            <a:endParaRPr lang="ja-JP" altLang="en-US" dirty="0"/>
          </a:p>
          <a:p>
            <a:pPr marL="0" lvl="0" indent="0" algn="l" rtl="0">
              <a:lnSpc>
                <a:spcPct val="100000"/>
              </a:lnSpc>
              <a:spcBef>
                <a:spcPts val="0"/>
              </a:spcBef>
              <a:spcAft>
                <a:spcPts val="0"/>
              </a:spcAft>
              <a:buSzPts val="1400"/>
              <a:buNone/>
            </a:pPr>
            <a:endParaRPr lang="ja-JP" altLang="en-US" dirty="0"/>
          </a:p>
          <a:p>
            <a:pPr marL="0" lvl="0" indent="0" algn="l" rtl="0">
              <a:lnSpc>
                <a:spcPct val="100000"/>
              </a:lnSpc>
              <a:spcBef>
                <a:spcPts val="0"/>
              </a:spcBef>
              <a:spcAft>
                <a:spcPts val="0"/>
              </a:spcAft>
              <a:buSzPts val="1400"/>
              <a:buNone/>
            </a:pPr>
            <a:r>
              <a:rPr lang="ja-JP" altLang="en-US" dirty="0"/>
              <a:t>▼ポイント</a:t>
            </a:r>
          </a:p>
          <a:p>
            <a:pPr marL="0" lvl="0" indent="0" algn="l" rtl="0">
              <a:lnSpc>
                <a:spcPct val="100000"/>
              </a:lnSpc>
              <a:spcBef>
                <a:spcPts val="0"/>
              </a:spcBef>
              <a:spcAft>
                <a:spcPts val="0"/>
              </a:spcAft>
              <a:buSzPts val="1400"/>
              <a:buNone/>
            </a:pPr>
            <a:r>
              <a:rPr lang="ja-JP" altLang="en-US" dirty="0"/>
              <a:t>・冒頭に役職者の方が登壇することで、参加者が集中しやすく</a:t>
            </a:r>
          </a:p>
          <a:p>
            <a:pPr marL="0" lvl="0" indent="0" algn="l" rtl="0">
              <a:lnSpc>
                <a:spcPct val="100000"/>
              </a:lnSpc>
              <a:spcBef>
                <a:spcPts val="0"/>
              </a:spcBef>
              <a:spcAft>
                <a:spcPts val="0"/>
              </a:spcAft>
              <a:buSzPts val="1400"/>
              <a:buNone/>
            </a:pPr>
            <a:r>
              <a:rPr lang="ja-JP" altLang="en-US" dirty="0"/>
              <a:t>　システム導入が全社的に重要事項であることが伝わりやすくなります。</a:t>
            </a:r>
          </a:p>
          <a:p>
            <a:pPr marL="0" lvl="0" indent="0" algn="l" rtl="0">
              <a:lnSpc>
                <a:spcPct val="100000"/>
              </a:lnSpc>
              <a:spcBef>
                <a:spcPts val="0"/>
              </a:spcBef>
              <a:spcAft>
                <a:spcPts val="0"/>
              </a:spcAft>
              <a:buSzPts val="1400"/>
              <a:buNone/>
            </a:pPr>
            <a:endParaRPr lang="ja-JP" altLang="en-US" dirty="0"/>
          </a:p>
          <a:p>
            <a:pPr marL="0" lvl="0" indent="0" algn="l" rtl="0">
              <a:lnSpc>
                <a:spcPct val="100000"/>
              </a:lnSpc>
              <a:spcBef>
                <a:spcPts val="0"/>
              </a:spcBef>
              <a:spcAft>
                <a:spcPts val="0"/>
              </a:spcAft>
              <a:buSzPts val="1400"/>
              <a:buNone/>
            </a:pPr>
            <a:r>
              <a:rPr lang="ja-JP" altLang="en-US" dirty="0"/>
              <a:t>・また領収書</a:t>
            </a:r>
            <a:r>
              <a:rPr lang="en-US" altLang="ja-JP" dirty="0"/>
              <a:t>/</a:t>
            </a:r>
            <a:r>
              <a:rPr lang="ja-JP" altLang="en-US" dirty="0"/>
              <a:t>請求書の登録に対する反発があった場合は、</a:t>
            </a:r>
          </a:p>
          <a:p>
            <a:pPr marL="0" lvl="0" indent="0" algn="l" rtl="0">
              <a:lnSpc>
                <a:spcPct val="100000"/>
              </a:lnSpc>
              <a:spcBef>
                <a:spcPts val="0"/>
              </a:spcBef>
              <a:spcAft>
                <a:spcPts val="0"/>
              </a:spcAft>
              <a:buSzPts val="1400"/>
              <a:buNone/>
            </a:pPr>
            <a:r>
              <a:rPr lang="ja-JP" altLang="en-US" dirty="0"/>
              <a:t>　会社として法律に則った運用をする必要があるという点をご説明いただくことで対応されているケースが多いです。</a:t>
            </a:r>
          </a:p>
          <a:p>
            <a:pPr marL="0" lvl="0" indent="0" algn="l" rtl="0">
              <a:lnSpc>
                <a:spcPct val="100000"/>
              </a:lnSpc>
              <a:spcBef>
                <a:spcPts val="0"/>
              </a:spcBef>
              <a:spcAft>
                <a:spcPts val="0"/>
              </a:spcAft>
              <a:buSzPts val="1400"/>
              <a:buNone/>
            </a:pPr>
            <a:r>
              <a:rPr lang="ja-JP" altLang="en-US" dirty="0"/>
              <a:t>　</a:t>
            </a:r>
          </a:p>
          <a:p>
            <a:pPr marL="0" lvl="0" indent="0" algn="l" rtl="0">
              <a:lnSpc>
                <a:spcPct val="100000"/>
              </a:lnSpc>
              <a:spcBef>
                <a:spcPts val="0"/>
              </a:spcBef>
              <a:spcAft>
                <a:spcPts val="0"/>
              </a:spcAft>
              <a:buSzPts val="1400"/>
              <a:buNone/>
            </a:pPr>
            <a:endParaRPr dirty="0">
              <a:latin typeface="Meiryo"/>
              <a:ea typeface="Meiryo"/>
              <a:cs typeface="Meiryo"/>
              <a:sym typeface="Meiryo"/>
            </a:endParaRPr>
          </a:p>
        </p:txBody>
      </p:sp>
      <p:sp>
        <p:nvSpPr>
          <p:cNvPr id="76" name="Google Shape;7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10</a:t>
            </a:fld>
            <a:endParaRPr/>
          </a:p>
        </p:txBody>
      </p:sp>
    </p:spTree>
    <p:extLst>
      <p:ext uri="{BB962C8B-B14F-4D97-AF65-F5344CB8AC3E}">
        <p14:creationId xmlns:p14="http://schemas.microsoft.com/office/powerpoint/2010/main" val="38888392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 name="Google Shape;7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ja-JP" altLang="en-US" dirty="0"/>
              <a:t>▼説明担当者</a:t>
            </a:r>
          </a:p>
          <a:p>
            <a:pPr marL="0" lvl="0" indent="0" algn="l" rtl="0">
              <a:lnSpc>
                <a:spcPct val="100000"/>
              </a:lnSpc>
              <a:spcBef>
                <a:spcPts val="0"/>
              </a:spcBef>
              <a:spcAft>
                <a:spcPts val="0"/>
              </a:spcAft>
              <a:buSzPts val="1200"/>
              <a:buNone/>
            </a:pPr>
            <a:r>
              <a:rPr lang="ja-JP" altLang="en-US" dirty="0"/>
              <a:t>経理部長または役員・社長クラスの方　または　経理担当者など</a:t>
            </a:r>
          </a:p>
          <a:p>
            <a:pPr marL="0" lvl="0" indent="0" algn="l" rtl="0">
              <a:lnSpc>
                <a:spcPct val="100000"/>
              </a:lnSpc>
              <a:spcBef>
                <a:spcPts val="0"/>
              </a:spcBef>
              <a:spcAft>
                <a:spcPts val="0"/>
              </a:spcAft>
              <a:buClr>
                <a:schemeClr val="dk1"/>
              </a:buClr>
              <a:buSzPts val="1200"/>
              <a:buFont typeface="Arial"/>
              <a:buNone/>
            </a:pPr>
            <a:endParaRPr lang="ja-JP" altLang="en-US" dirty="0"/>
          </a:p>
          <a:p>
            <a:pPr marL="0" lvl="0" indent="0" algn="l" rtl="0">
              <a:lnSpc>
                <a:spcPct val="100000"/>
              </a:lnSpc>
              <a:spcBef>
                <a:spcPts val="0"/>
              </a:spcBef>
              <a:spcAft>
                <a:spcPts val="0"/>
              </a:spcAft>
              <a:buSzPts val="1400"/>
              <a:buNone/>
            </a:pPr>
            <a:r>
              <a:rPr lang="ja-JP" altLang="en-US" dirty="0"/>
              <a:t>▼内容</a:t>
            </a:r>
          </a:p>
          <a:p>
            <a:pPr marL="0" lvl="0" indent="0" algn="l" rtl="0">
              <a:lnSpc>
                <a:spcPct val="100000"/>
              </a:lnSpc>
              <a:spcBef>
                <a:spcPts val="0"/>
              </a:spcBef>
              <a:spcAft>
                <a:spcPts val="0"/>
              </a:spcAft>
              <a:buSzPts val="1400"/>
              <a:buNone/>
            </a:pPr>
            <a:r>
              <a:rPr lang="ja-JP" altLang="en-US" dirty="0"/>
              <a:t>「楽楽精算」を導入することで、申請者および承認者の業務負担軽減につながる機能を説明します。</a:t>
            </a:r>
          </a:p>
          <a:p>
            <a:pPr marL="0" lvl="0" indent="0" algn="l" rtl="0">
              <a:lnSpc>
                <a:spcPct val="100000"/>
              </a:lnSpc>
              <a:spcBef>
                <a:spcPts val="0"/>
              </a:spcBef>
              <a:spcAft>
                <a:spcPts val="0"/>
              </a:spcAft>
              <a:buSzPts val="1400"/>
              <a:buNone/>
            </a:pPr>
            <a:r>
              <a:rPr lang="ja-JP" altLang="en-US" dirty="0"/>
              <a:t>（ご利用になる機能、オプションに合わせてスライドや説明内容を変更してください。）</a:t>
            </a:r>
            <a:endParaRPr lang="ja-JP" altLang="en-US" sz="1100" dirty="0"/>
          </a:p>
          <a:p>
            <a:pPr marL="0" lvl="0" indent="0" algn="l" rtl="0">
              <a:lnSpc>
                <a:spcPct val="100000"/>
              </a:lnSpc>
              <a:spcBef>
                <a:spcPts val="0"/>
              </a:spcBef>
              <a:spcAft>
                <a:spcPts val="0"/>
              </a:spcAft>
              <a:buClr>
                <a:schemeClr val="dk1"/>
              </a:buClr>
              <a:buSzPts val="1400"/>
              <a:buFont typeface="Arial"/>
              <a:buNone/>
            </a:pPr>
            <a:endParaRPr lang="ja-JP" altLang="en-US" sz="1100" dirty="0"/>
          </a:p>
          <a:p>
            <a:pPr marL="0" lvl="0" indent="0" algn="l" rtl="0">
              <a:lnSpc>
                <a:spcPct val="100000"/>
              </a:lnSpc>
              <a:spcBef>
                <a:spcPts val="0"/>
              </a:spcBef>
              <a:spcAft>
                <a:spcPts val="0"/>
              </a:spcAft>
              <a:buSzPts val="1400"/>
              <a:buNone/>
            </a:pPr>
            <a:r>
              <a:rPr lang="ja-JP" altLang="en-US" dirty="0"/>
              <a:t>申請者のメリットについて、これまでの運用と比較して詳細をお伝えいただくと、</a:t>
            </a:r>
          </a:p>
          <a:p>
            <a:pPr marL="0" lvl="0" indent="0" algn="l" rtl="0">
              <a:lnSpc>
                <a:spcPct val="100000"/>
              </a:lnSpc>
              <a:spcBef>
                <a:spcPts val="0"/>
              </a:spcBef>
              <a:spcAft>
                <a:spcPts val="0"/>
              </a:spcAft>
              <a:buSzPts val="1400"/>
              <a:buNone/>
            </a:pPr>
            <a:r>
              <a:rPr lang="ja-JP" altLang="en-US" dirty="0"/>
              <a:t>申請者にとって納得感のある導入になるかと存じます。</a:t>
            </a:r>
          </a:p>
          <a:p>
            <a:pPr marL="0" lvl="0" indent="0" algn="l" rtl="0">
              <a:lnSpc>
                <a:spcPct val="100000"/>
              </a:lnSpc>
              <a:spcBef>
                <a:spcPts val="0"/>
              </a:spcBef>
              <a:spcAft>
                <a:spcPts val="0"/>
              </a:spcAft>
              <a:buSzPts val="1400"/>
              <a:buNone/>
            </a:pPr>
            <a:endParaRPr lang="ja-JP" altLang="en-US" dirty="0"/>
          </a:p>
          <a:p>
            <a:pPr marL="0" lvl="0" indent="0" algn="l" rtl="0">
              <a:lnSpc>
                <a:spcPct val="100000"/>
              </a:lnSpc>
              <a:spcBef>
                <a:spcPts val="0"/>
              </a:spcBef>
              <a:spcAft>
                <a:spcPts val="0"/>
              </a:spcAft>
              <a:buSzPts val="1400"/>
              <a:buNone/>
            </a:pPr>
            <a:r>
              <a:rPr lang="en-US" altLang="ja-JP" dirty="0"/>
              <a:t>※</a:t>
            </a:r>
            <a:r>
              <a:rPr lang="ja-JP" altLang="en-US" dirty="0"/>
              <a:t>よくある導入メリットは本資料のｐ</a:t>
            </a:r>
            <a:r>
              <a:rPr lang="en-US" altLang="ja-JP" dirty="0"/>
              <a:t>.3</a:t>
            </a:r>
            <a:r>
              <a:rPr lang="ja-JP" altLang="en-US" dirty="0"/>
              <a:t>に記載しております。</a:t>
            </a:r>
          </a:p>
          <a:p>
            <a:pPr marL="0" lvl="0" indent="0" algn="l" rtl="0">
              <a:lnSpc>
                <a:spcPct val="100000"/>
              </a:lnSpc>
              <a:spcBef>
                <a:spcPts val="0"/>
              </a:spcBef>
              <a:spcAft>
                <a:spcPts val="0"/>
              </a:spcAft>
              <a:buSzPts val="1400"/>
              <a:buNone/>
            </a:pPr>
            <a:endParaRPr dirty="0">
              <a:latin typeface="Meiryo"/>
              <a:ea typeface="Meiryo"/>
              <a:cs typeface="Meiryo"/>
              <a:sym typeface="Meiryo"/>
            </a:endParaRPr>
          </a:p>
        </p:txBody>
      </p:sp>
      <p:sp>
        <p:nvSpPr>
          <p:cNvPr id="76" name="Google Shape;7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11</a:t>
            </a:fld>
            <a:endParaRPr/>
          </a:p>
        </p:txBody>
      </p:sp>
    </p:spTree>
    <p:extLst>
      <p:ext uri="{BB962C8B-B14F-4D97-AF65-F5344CB8AC3E}">
        <p14:creationId xmlns:p14="http://schemas.microsoft.com/office/powerpoint/2010/main" val="10287066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2.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2.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5.sv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sv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タイトル１">
    <p:spTree>
      <p:nvGrpSpPr>
        <p:cNvPr id="1" name=""/>
        <p:cNvGrpSpPr/>
        <p:nvPr/>
      </p:nvGrpSpPr>
      <p:grpSpPr>
        <a:xfrm>
          <a:off x="0" y="0"/>
          <a:ext cx="0" cy="0"/>
          <a:chOff x="0" y="0"/>
          <a:chExt cx="0" cy="0"/>
        </a:xfrm>
      </p:grpSpPr>
      <p:pic>
        <p:nvPicPr>
          <p:cNvPr id="7" name="Picture 8" descr="Shape, icon&#10;&#10;Description automatically generated">
            <a:extLst>
              <a:ext uri="{FF2B5EF4-FFF2-40B4-BE49-F238E27FC236}">
                <a16:creationId xmlns:a16="http://schemas.microsoft.com/office/drawing/2014/main" id="{1BB52FCD-54ED-BD7A-3D99-C1129674AEB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5542129" y="-20316"/>
            <a:ext cx="3601885" cy="6164655"/>
          </a:xfrm>
          <a:prstGeom prst="rect">
            <a:avLst/>
          </a:prstGeom>
        </p:spPr>
      </p:pic>
      <p:sp>
        <p:nvSpPr>
          <p:cNvPr id="10" name="Title 1">
            <a:extLst>
              <a:ext uri="{FF2B5EF4-FFF2-40B4-BE49-F238E27FC236}">
                <a16:creationId xmlns:a16="http://schemas.microsoft.com/office/drawing/2014/main" id="{C30E221F-BF0C-25B6-6310-16EB1A201AE5}"/>
              </a:ext>
            </a:extLst>
          </p:cNvPr>
          <p:cNvSpPr>
            <a:spLocks noGrp="1"/>
          </p:cNvSpPr>
          <p:nvPr>
            <p:ph type="ctrTitle"/>
          </p:nvPr>
        </p:nvSpPr>
        <p:spPr bwMode="white">
          <a:xfrm>
            <a:off x="359572" y="2812280"/>
            <a:ext cx="4346972" cy="2552935"/>
          </a:xfrm>
        </p:spPr>
        <p:txBody>
          <a:bodyPr anchor="t" anchorCtr="0"/>
          <a:lstStyle>
            <a:lvl1pPr algn="l">
              <a:lnSpc>
                <a:spcPct val="100000"/>
              </a:lnSpc>
              <a:defRPr sz="5300">
                <a:solidFill>
                  <a:schemeClr val="tx1"/>
                </a:solidFill>
              </a:defRPr>
            </a:lvl1pPr>
          </a:lstStyle>
          <a:p>
            <a:endParaRPr lang="en-GB" dirty="0"/>
          </a:p>
        </p:txBody>
      </p:sp>
      <p:sp>
        <p:nvSpPr>
          <p:cNvPr id="13" name="Text Placeholder 12">
            <a:extLst>
              <a:ext uri="{FF2B5EF4-FFF2-40B4-BE49-F238E27FC236}">
                <a16:creationId xmlns:a16="http://schemas.microsoft.com/office/drawing/2014/main" id="{F6E681A5-F79E-3633-E12D-B45B2E80EF72}"/>
              </a:ext>
            </a:extLst>
          </p:cNvPr>
          <p:cNvSpPr>
            <a:spLocks noGrp="1"/>
          </p:cNvSpPr>
          <p:nvPr>
            <p:ph type="body" sz="quarter" idx="18"/>
          </p:nvPr>
        </p:nvSpPr>
        <p:spPr>
          <a:xfrm>
            <a:off x="359572" y="2470571"/>
            <a:ext cx="4346972" cy="294664"/>
          </a:xfrm>
        </p:spPr>
        <p:txBody>
          <a:bodyPr/>
          <a:lstStyle>
            <a:lvl1pPr marL="0" indent="0">
              <a:buFontTx/>
              <a:buNone/>
              <a:defRPr sz="1600">
                <a:solidFill>
                  <a:schemeClr val="tx1"/>
                </a:solidFill>
              </a:defRPr>
            </a:lvl1pPr>
            <a:lvl2pPr marL="269980" indent="0">
              <a:buFontTx/>
              <a:buNone/>
              <a:defRPr/>
            </a:lvl2pPr>
            <a:lvl3pPr marL="539960" indent="0">
              <a:buFontTx/>
              <a:buNone/>
              <a:defRPr/>
            </a:lvl3pPr>
            <a:lvl4pPr>
              <a:buFontTx/>
              <a:buNone/>
              <a:defRPr/>
            </a:lvl4pPr>
            <a:lvl5pPr>
              <a:buFontTx/>
              <a:buNone/>
              <a:defRPr/>
            </a:lvl5pPr>
          </a:lstStyle>
          <a:p>
            <a:pPr lvl="0"/>
            <a:endParaRPr lang="en-GB" dirty="0"/>
          </a:p>
        </p:txBody>
      </p:sp>
      <p:sp>
        <p:nvSpPr>
          <p:cNvPr id="3" name="Text Placeholder 21">
            <a:extLst>
              <a:ext uri="{FF2B5EF4-FFF2-40B4-BE49-F238E27FC236}">
                <a16:creationId xmlns:a16="http://schemas.microsoft.com/office/drawing/2014/main" id="{77FF198B-7BB5-45E1-58C5-81A6C1570857}"/>
              </a:ext>
            </a:extLst>
          </p:cNvPr>
          <p:cNvSpPr>
            <a:spLocks noGrp="1"/>
          </p:cNvSpPr>
          <p:nvPr>
            <p:ph type="body" sz="quarter" idx="23" hasCustomPrompt="1"/>
          </p:nvPr>
        </p:nvSpPr>
        <p:spPr>
          <a:xfrm>
            <a:off x="7704431" y="6538912"/>
            <a:ext cx="1080000" cy="180000"/>
          </a:xfrm>
        </p:spPr>
        <p:txBody>
          <a:bodyPr/>
          <a:lstStyle>
            <a:lvl1pPr marL="0" indent="0" algn="r">
              <a:buFontTx/>
              <a:buNone/>
              <a:defRPr sz="800" b="0"/>
            </a:lvl1pPr>
            <a:lvl5pPr>
              <a:buFontTx/>
              <a:buNone/>
              <a:defRPr/>
            </a:lvl5pPr>
          </a:lstStyle>
          <a:p>
            <a:pPr lvl="0"/>
            <a:r>
              <a:rPr lang="en-US" dirty="0"/>
              <a:t>Edit </a:t>
            </a:r>
            <a:r>
              <a:rPr lang="en-US" dirty="0" err="1"/>
              <a:t>Ver.No</a:t>
            </a:r>
            <a:endParaRPr lang="en-US" dirty="0"/>
          </a:p>
        </p:txBody>
      </p:sp>
      <p:sp>
        <p:nvSpPr>
          <p:cNvPr id="4" name="TextBox 19">
            <a:extLst>
              <a:ext uri="{FF2B5EF4-FFF2-40B4-BE49-F238E27FC236}">
                <a16:creationId xmlns:a16="http://schemas.microsoft.com/office/drawing/2014/main" id="{B5049E36-3BB6-8C9C-AC84-323F0502D01C}"/>
              </a:ext>
            </a:extLst>
          </p:cNvPr>
          <p:cNvSpPr txBox="1"/>
          <p:nvPr userDrawn="1"/>
        </p:nvSpPr>
        <p:spPr>
          <a:xfrm>
            <a:off x="7704431" y="6303761"/>
            <a:ext cx="1080000" cy="179999"/>
          </a:xfrm>
          <a:prstGeom prst="rect">
            <a:avLst/>
          </a:prstGeom>
          <a:noFill/>
        </p:spPr>
        <p:txBody>
          <a:bodyPr wrap="square" lIns="0" tIns="0" rIns="0" bIns="0" rtlCol="0">
            <a:noAutofit/>
          </a:bodyPr>
          <a:lstStyle/>
          <a:p>
            <a:pPr marL="0" marR="0" lvl="0" indent="0" algn="r" defTabSz="342874" rtl="0" eaLnBrk="1" fontAlgn="auto" latinLnBrk="0" hangingPunct="1">
              <a:lnSpc>
                <a:spcPct val="100000"/>
              </a:lnSpc>
              <a:spcBef>
                <a:spcPts val="0"/>
              </a:spcBef>
              <a:spcAft>
                <a:spcPts val="0"/>
              </a:spcAft>
              <a:buClrTx/>
              <a:buSzTx/>
              <a:buFontTx/>
              <a:buNone/>
              <a:tabLst/>
              <a:defRPr/>
            </a:pPr>
            <a:r>
              <a:rPr lang="en-US" sz="800" b="1" i="0" u="none" strike="noStrike" spc="0" baseline="0" dirty="0">
                <a:solidFill>
                  <a:schemeClr val="tx1"/>
                </a:solidFill>
                <a:latin typeface="BIZ UDPGothic" panose="020B0400000000000000" pitchFamily="34" charset="-128"/>
                <a:ea typeface="BIZ UDPGothic" panose="020B0400000000000000" pitchFamily="34" charset="-128"/>
              </a:rPr>
              <a:t>Confidential</a:t>
            </a:r>
            <a:endParaRPr lang="en-GB" sz="800" b="1" spc="0" baseline="0" dirty="0">
              <a:solidFill>
                <a:schemeClr val="tx1"/>
              </a:solidFill>
            </a:endParaRPr>
          </a:p>
        </p:txBody>
      </p:sp>
      <p:pic>
        <p:nvPicPr>
          <p:cNvPr id="2" name="Graphic 10">
            <a:extLst>
              <a:ext uri="{FF2B5EF4-FFF2-40B4-BE49-F238E27FC236}">
                <a16:creationId xmlns:a16="http://schemas.microsoft.com/office/drawing/2014/main" id="{13609CF1-D11A-EC80-2DC7-1F1FF42C4BF3}"/>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0000" y="357882"/>
            <a:ext cx="1566000" cy="489375"/>
          </a:xfrm>
          <a:prstGeom prst="rect">
            <a:avLst/>
          </a:prstGeom>
        </p:spPr>
      </p:pic>
      <p:sp>
        <p:nvSpPr>
          <p:cNvPr id="5" name="Logo name">
            <a:extLst>
              <a:ext uri="{FF2B5EF4-FFF2-40B4-BE49-F238E27FC236}">
                <a16:creationId xmlns:a16="http://schemas.microsoft.com/office/drawing/2014/main" id="{B21E4EBF-60F4-F720-8284-79BA7BD409D4}"/>
              </a:ext>
            </a:extLst>
          </p:cNvPr>
          <p:cNvSpPr txBox="1"/>
          <p:nvPr userDrawn="1"/>
        </p:nvSpPr>
        <p:spPr>
          <a:xfrm>
            <a:off x="2177497" y="538681"/>
            <a:ext cx="1855969" cy="119063"/>
          </a:xfrm>
          <a:prstGeom prst="rect">
            <a:avLst/>
          </a:prstGeom>
          <a:noFill/>
        </p:spPr>
        <p:txBody>
          <a:bodyPr wrap="square" lIns="0" tIns="0" rIns="0" bIns="0" rtlCol="0" anchor="t" anchorCtr="0">
            <a:noAutofit/>
          </a:bodyPr>
          <a:lstStyle/>
          <a:p>
            <a:r>
              <a:rPr lang="ja-JP" altLang="en-US" sz="800" spc="80" baseline="0" dirty="0">
                <a:solidFill>
                  <a:schemeClr val="tx1"/>
                </a:solidFill>
              </a:rPr>
              <a:t>よりよく、寄り添う 経費精算クラウド</a:t>
            </a:r>
            <a:endParaRPr lang="en-GB" sz="800" spc="80" baseline="0" dirty="0">
              <a:solidFill>
                <a:schemeClr val="tx1"/>
              </a:solidFill>
            </a:endParaRPr>
          </a:p>
        </p:txBody>
      </p:sp>
      <p:grpSp>
        <p:nvGrpSpPr>
          <p:cNvPr id="21" name="Group 13">
            <a:extLst>
              <a:ext uri="{FF2B5EF4-FFF2-40B4-BE49-F238E27FC236}">
                <a16:creationId xmlns:a16="http://schemas.microsoft.com/office/drawing/2014/main" id="{0FDD0C91-FF15-3392-B37B-D9AA9B79F441}"/>
              </a:ext>
            </a:extLst>
          </p:cNvPr>
          <p:cNvGrpSpPr/>
          <p:nvPr userDrawn="1"/>
        </p:nvGrpSpPr>
        <p:grpSpPr>
          <a:xfrm>
            <a:off x="180011" y="6304180"/>
            <a:ext cx="3906839" cy="383259"/>
            <a:chOff x="503237" y="6279121"/>
            <a:chExt cx="3906838" cy="383258"/>
          </a:xfrm>
        </p:grpSpPr>
        <p:pic>
          <p:nvPicPr>
            <p:cNvPr id="23" name="Graphic 14">
              <a:extLst>
                <a:ext uri="{FF2B5EF4-FFF2-40B4-BE49-F238E27FC236}">
                  <a16:creationId xmlns:a16="http://schemas.microsoft.com/office/drawing/2014/main" id="{F68D5F8F-A508-DB48-A04B-6F867723D6CB}"/>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03237" y="6302379"/>
              <a:ext cx="309321" cy="360000"/>
            </a:xfrm>
            <a:prstGeom prst="rect">
              <a:avLst/>
            </a:prstGeom>
          </p:spPr>
        </p:pic>
        <p:sp>
          <p:nvSpPr>
            <p:cNvPr id="25" name="TextBox 15">
              <a:extLst>
                <a:ext uri="{FF2B5EF4-FFF2-40B4-BE49-F238E27FC236}">
                  <a16:creationId xmlns:a16="http://schemas.microsoft.com/office/drawing/2014/main" id="{C5D3CF89-4F1B-52D2-B81E-F9703CDA8132}"/>
                </a:ext>
              </a:extLst>
            </p:cNvPr>
            <p:cNvSpPr txBox="1"/>
            <p:nvPr userDrawn="1"/>
          </p:nvSpPr>
          <p:spPr>
            <a:xfrm>
              <a:off x="1078913" y="6279121"/>
              <a:ext cx="3074620" cy="102592"/>
            </a:xfrm>
            <a:prstGeom prst="rect">
              <a:avLst/>
            </a:prstGeom>
            <a:noFill/>
          </p:spPr>
          <p:txBody>
            <a:bodyPr wrap="square" lIns="0" tIns="0" rIns="0" bIns="0" rtlCol="0">
              <a:noAutofit/>
            </a:bodyPr>
            <a:lstStyle/>
            <a:p>
              <a:pPr marL="0" marR="0" lvl="0" indent="0" algn="l" defTabSz="457166" rtl="0" eaLnBrk="1" fontAlgn="auto" latinLnBrk="0" hangingPunct="1">
                <a:lnSpc>
                  <a:spcPct val="100000"/>
                </a:lnSpc>
                <a:spcBef>
                  <a:spcPts val="0"/>
                </a:spcBef>
                <a:spcAft>
                  <a:spcPts val="0"/>
                </a:spcAft>
                <a:buClrTx/>
                <a:buSzTx/>
                <a:buFontTx/>
                <a:buNone/>
                <a:tabLst/>
                <a:defRPr/>
              </a:pPr>
              <a:r>
                <a:rPr lang="ja-JP" altLang="en-US" sz="700" b="0" i="0" u="none" strike="noStrike" spc="0" baseline="0" dirty="0">
                  <a:solidFill>
                    <a:schemeClr val="tx1"/>
                  </a:solidFill>
                  <a:latin typeface="BIZ UDPGothic" panose="020B0400000000000000" pitchFamily="34" charset="-128"/>
                  <a:ea typeface="BIZ UDPGothic" panose="020B0400000000000000" pitchFamily="34" charset="-128"/>
                </a:rPr>
                <a:t>株式会社ラクス 「楽楽精算」担当</a:t>
              </a:r>
            </a:p>
          </p:txBody>
        </p:sp>
        <p:sp>
          <p:nvSpPr>
            <p:cNvPr id="26" name="TextBox 16">
              <a:extLst>
                <a:ext uri="{FF2B5EF4-FFF2-40B4-BE49-F238E27FC236}">
                  <a16:creationId xmlns:a16="http://schemas.microsoft.com/office/drawing/2014/main" id="{20C0B9CC-F40C-0BCB-C1CF-A7DA9225F874}"/>
                </a:ext>
              </a:extLst>
            </p:cNvPr>
            <p:cNvSpPr txBox="1"/>
            <p:nvPr userDrawn="1"/>
          </p:nvSpPr>
          <p:spPr>
            <a:xfrm>
              <a:off x="1078912" y="6416046"/>
              <a:ext cx="3331163" cy="137154"/>
            </a:xfrm>
            <a:prstGeom prst="rect">
              <a:avLst/>
            </a:prstGeom>
            <a:noFill/>
          </p:spPr>
          <p:txBody>
            <a:bodyPr wrap="square" lIns="0" tIns="0" rIns="0" bIns="0" rtlCol="0">
              <a:noAutofit/>
            </a:bodyPr>
            <a:lstStyle/>
            <a:p>
              <a:pPr marL="0" marR="0" lvl="0" indent="0" algn="l" defTabSz="457166" rtl="0" eaLnBrk="1" fontAlgn="auto" latinLnBrk="0" hangingPunct="1">
                <a:lnSpc>
                  <a:spcPct val="100000"/>
                </a:lnSpc>
                <a:spcBef>
                  <a:spcPts val="0"/>
                </a:spcBef>
                <a:spcAft>
                  <a:spcPts val="0"/>
                </a:spcAft>
                <a:buClrTx/>
                <a:buSzTx/>
                <a:buFontTx/>
                <a:buNone/>
                <a:tabLst/>
                <a:defRPr/>
              </a:pPr>
              <a:r>
                <a:rPr lang="ja-JP" altLang="en-US" sz="700" b="0" i="0" u="none" strike="noStrike" spc="0" baseline="0" dirty="0">
                  <a:solidFill>
                    <a:schemeClr val="tx1"/>
                  </a:solidFill>
                  <a:latin typeface="BIZ UDPGothic" panose="020B0400000000000000" pitchFamily="34" charset="-128"/>
                  <a:ea typeface="BIZ UDPGothic" panose="020B0400000000000000" pitchFamily="34" charset="-128"/>
                </a:rPr>
                <a:t>〒</a:t>
              </a:r>
              <a:r>
                <a:rPr lang="en-US" altLang="ja-JP" sz="700" b="0" i="0" u="none" strike="noStrike" spc="0" baseline="0" dirty="0">
                  <a:solidFill>
                    <a:schemeClr val="tx1"/>
                  </a:solidFill>
                  <a:latin typeface="BIZ UDPGothic" panose="020B0400000000000000" pitchFamily="34" charset="-128"/>
                  <a:ea typeface="BIZ UDPGothic" panose="020B0400000000000000" pitchFamily="34" charset="-128"/>
                </a:rPr>
                <a:t>151-0051 </a:t>
              </a:r>
              <a:r>
                <a:rPr lang="ja-JP" altLang="en-US" sz="700" b="0" i="0" u="none" strike="noStrike" spc="0" baseline="0" dirty="0">
                  <a:solidFill>
                    <a:schemeClr val="tx1"/>
                  </a:solidFill>
                  <a:latin typeface="BIZ UDPGothic" panose="020B0400000000000000" pitchFamily="34" charset="-128"/>
                  <a:ea typeface="BIZ UDPGothic" panose="020B0400000000000000" pitchFamily="34" charset="-128"/>
                </a:rPr>
                <a:t>東京都渋谷区千駄ヶ谷</a:t>
              </a:r>
              <a:r>
                <a:rPr lang="en-US" altLang="ja-JP" sz="700" b="0" i="0" u="none" strike="noStrike" spc="0" baseline="0" dirty="0">
                  <a:solidFill>
                    <a:schemeClr val="tx1"/>
                  </a:solidFill>
                  <a:latin typeface="BIZ UDPGothic" panose="020B0400000000000000" pitchFamily="34" charset="-128"/>
                  <a:ea typeface="BIZ UDPGothic" panose="020B0400000000000000" pitchFamily="34" charset="-128"/>
                </a:rPr>
                <a:t>5-27-5 </a:t>
              </a:r>
              <a:r>
                <a:rPr lang="ja-JP" altLang="en-US" sz="700" b="0" i="0" u="none" strike="noStrike" spc="0" baseline="0" dirty="0">
                  <a:solidFill>
                    <a:schemeClr val="tx1"/>
                  </a:solidFill>
                  <a:latin typeface="BIZ UDPGothic" panose="020B0400000000000000" pitchFamily="34" charset="-128"/>
                  <a:ea typeface="BIZ UDPGothic" panose="020B0400000000000000" pitchFamily="34" charset="-128"/>
                </a:rPr>
                <a:t>リンクスクエア新宿 </a:t>
              </a:r>
              <a:r>
                <a:rPr lang="en-US" altLang="ja-JP" sz="700" b="0" i="0" u="none" strike="noStrike" spc="0" baseline="0" dirty="0">
                  <a:solidFill>
                    <a:schemeClr val="tx1"/>
                  </a:solidFill>
                  <a:latin typeface="BIZ UDPGothic" panose="020B0400000000000000" pitchFamily="34" charset="-128"/>
                  <a:ea typeface="BIZ UDPGothic" panose="020B0400000000000000" pitchFamily="34" charset="-128"/>
                </a:rPr>
                <a:t>7</a:t>
              </a:r>
              <a:r>
                <a:rPr lang="ja-JP" altLang="en-US" sz="700" b="0" i="0" u="none" strike="noStrike" spc="0" baseline="0" dirty="0">
                  <a:solidFill>
                    <a:schemeClr val="tx1"/>
                  </a:solidFill>
                  <a:latin typeface="BIZ UDPGothic" panose="020B0400000000000000" pitchFamily="34" charset="-128"/>
                  <a:ea typeface="BIZ UDPGothic" panose="020B0400000000000000" pitchFamily="34" charset="-128"/>
                </a:rPr>
                <a:t>階</a:t>
              </a:r>
            </a:p>
          </p:txBody>
        </p:sp>
      </p:grpSp>
    </p:spTree>
    <p:extLst>
      <p:ext uri="{BB962C8B-B14F-4D97-AF65-F5344CB8AC3E}">
        <p14:creationId xmlns:p14="http://schemas.microsoft.com/office/powerpoint/2010/main" val="2318762655"/>
      </p:ext>
    </p:extLst>
  </p:cSld>
  <p:clrMapOvr>
    <a:masterClrMapping/>
  </p:clrMapOvr>
  <p:extLst>
    <p:ext uri="{DCECCB84-F9BA-43D5-87BE-67443E8EF086}">
      <p15:sldGuideLst xmlns:p15="http://schemas.microsoft.com/office/powerpoint/2012/main">
        <p15:guide id="1" orient="horz" pos="3861" userDrawn="1">
          <p15:clr>
            <a:srgbClr val="A4A3A4"/>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タイトル２">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06FB9B19-D62A-F42C-4813-EA627032FF41}"/>
              </a:ext>
            </a:extLst>
          </p:cNvPr>
          <p:cNvSpPr>
            <a:spLocks noGrp="1"/>
          </p:cNvSpPr>
          <p:nvPr>
            <p:ph type="pic" sz="quarter" idx="19" hasCustomPrompt="1"/>
          </p:nvPr>
        </p:nvSpPr>
        <p:spPr>
          <a:xfrm>
            <a:off x="0" y="8"/>
            <a:ext cx="9144000" cy="6129339"/>
          </a:xfrm>
          <a:solidFill>
            <a:schemeClr val="tx1">
              <a:lumMod val="10000"/>
              <a:lumOff val="90000"/>
            </a:schemeClr>
          </a:solidFill>
        </p:spPr>
        <p:txBody>
          <a:bodyPr tIns="108000"/>
          <a:lstStyle>
            <a:lvl1pPr marL="0" indent="0" algn="ctr">
              <a:lnSpc>
                <a:spcPct val="100000"/>
              </a:lnSpc>
              <a:buNone/>
              <a:defRPr>
                <a:solidFill>
                  <a:sysClr val="windowText" lastClr="000000"/>
                </a:solidFill>
              </a:defRPr>
            </a:lvl1pPr>
          </a:lstStyle>
          <a:p>
            <a:r>
              <a:rPr lang="en-US" dirty="0"/>
              <a:t>Click to insert picture</a:t>
            </a:r>
            <a:br>
              <a:rPr lang="en-US" dirty="0"/>
            </a:br>
            <a:r>
              <a:rPr lang="en-US" dirty="0"/>
              <a:t>using the Insert tab</a:t>
            </a:r>
            <a:endParaRPr lang="en-GB" dirty="0"/>
          </a:p>
        </p:txBody>
      </p:sp>
      <p:sp>
        <p:nvSpPr>
          <p:cNvPr id="21" name="Title 1">
            <a:extLst>
              <a:ext uri="{FF2B5EF4-FFF2-40B4-BE49-F238E27FC236}">
                <a16:creationId xmlns:a16="http://schemas.microsoft.com/office/drawing/2014/main" id="{8FD14E93-0E8B-3C5D-11F9-536941E17F91}"/>
              </a:ext>
            </a:extLst>
          </p:cNvPr>
          <p:cNvSpPr>
            <a:spLocks noGrp="1"/>
          </p:cNvSpPr>
          <p:nvPr>
            <p:ph type="ctrTitle"/>
          </p:nvPr>
        </p:nvSpPr>
        <p:spPr bwMode="white">
          <a:xfrm>
            <a:off x="359572" y="2812280"/>
            <a:ext cx="4346972" cy="2552935"/>
          </a:xfrm>
        </p:spPr>
        <p:txBody>
          <a:bodyPr anchor="t" anchorCtr="0"/>
          <a:lstStyle>
            <a:lvl1pPr algn="l">
              <a:lnSpc>
                <a:spcPct val="100000"/>
              </a:lnSpc>
              <a:defRPr sz="5300">
                <a:solidFill>
                  <a:schemeClr val="tx1"/>
                </a:solidFill>
              </a:defRPr>
            </a:lvl1pPr>
          </a:lstStyle>
          <a:p>
            <a:endParaRPr lang="en-GB" dirty="0"/>
          </a:p>
        </p:txBody>
      </p:sp>
      <p:sp>
        <p:nvSpPr>
          <p:cNvPr id="22" name="Text Placeholder 12">
            <a:extLst>
              <a:ext uri="{FF2B5EF4-FFF2-40B4-BE49-F238E27FC236}">
                <a16:creationId xmlns:a16="http://schemas.microsoft.com/office/drawing/2014/main" id="{06B834B3-670B-CB4D-0910-5CFECF16B3E8}"/>
              </a:ext>
            </a:extLst>
          </p:cNvPr>
          <p:cNvSpPr>
            <a:spLocks noGrp="1"/>
          </p:cNvSpPr>
          <p:nvPr>
            <p:ph type="body" sz="quarter" idx="18"/>
          </p:nvPr>
        </p:nvSpPr>
        <p:spPr>
          <a:xfrm>
            <a:off x="359572" y="2470571"/>
            <a:ext cx="4346972" cy="294664"/>
          </a:xfrm>
        </p:spPr>
        <p:txBody>
          <a:bodyPr/>
          <a:lstStyle>
            <a:lvl1pPr marL="0" indent="0">
              <a:buFontTx/>
              <a:buNone/>
              <a:defRPr sz="1600">
                <a:solidFill>
                  <a:schemeClr val="tx1"/>
                </a:solidFill>
              </a:defRPr>
            </a:lvl1pPr>
            <a:lvl2pPr marL="269980" indent="0">
              <a:buFontTx/>
              <a:buNone/>
              <a:defRPr/>
            </a:lvl2pPr>
            <a:lvl3pPr marL="539960" indent="0">
              <a:buFontTx/>
              <a:buNone/>
              <a:defRPr/>
            </a:lvl3pPr>
            <a:lvl4pPr>
              <a:buFontTx/>
              <a:buNone/>
              <a:defRPr/>
            </a:lvl4pPr>
            <a:lvl5pPr>
              <a:buFontTx/>
              <a:buNone/>
              <a:defRPr/>
            </a:lvl5pPr>
          </a:lstStyle>
          <a:p>
            <a:pPr lvl="0"/>
            <a:endParaRPr lang="en-GB" dirty="0"/>
          </a:p>
        </p:txBody>
      </p:sp>
      <p:sp>
        <p:nvSpPr>
          <p:cNvPr id="10" name="Rectangle 9">
            <a:extLst>
              <a:ext uri="{FF2B5EF4-FFF2-40B4-BE49-F238E27FC236}">
                <a16:creationId xmlns:a16="http://schemas.microsoft.com/office/drawing/2014/main" id="{385C741C-00D7-7DC4-DA03-49595C41C898}"/>
              </a:ext>
            </a:extLst>
          </p:cNvPr>
          <p:cNvSpPr/>
          <p:nvPr userDrawn="1"/>
        </p:nvSpPr>
        <p:spPr>
          <a:xfrm>
            <a:off x="0" y="6138000"/>
            <a:ext cx="9144000" cy="720000"/>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35000"/>
              </a:lnSpc>
            </a:pPr>
            <a:endParaRPr lang="en-GB" sz="975" dirty="0">
              <a:solidFill>
                <a:schemeClr val="bg1"/>
              </a:solidFill>
            </a:endParaRPr>
          </a:p>
        </p:txBody>
      </p:sp>
      <p:sp>
        <p:nvSpPr>
          <p:cNvPr id="4" name="Text Placeholder 21">
            <a:extLst>
              <a:ext uri="{FF2B5EF4-FFF2-40B4-BE49-F238E27FC236}">
                <a16:creationId xmlns:a16="http://schemas.microsoft.com/office/drawing/2014/main" id="{A89BA8C1-D994-42F6-EC5D-0F8103551127}"/>
              </a:ext>
            </a:extLst>
          </p:cNvPr>
          <p:cNvSpPr>
            <a:spLocks noGrp="1"/>
          </p:cNvSpPr>
          <p:nvPr>
            <p:ph type="body" sz="quarter" idx="23" hasCustomPrompt="1"/>
          </p:nvPr>
        </p:nvSpPr>
        <p:spPr>
          <a:xfrm>
            <a:off x="7704431" y="6538912"/>
            <a:ext cx="1080000" cy="180000"/>
          </a:xfrm>
        </p:spPr>
        <p:txBody>
          <a:bodyPr/>
          <a:lstStyle>
            <a:lvl1pPr marL="0" indent="0" algn="r">
              <a:buFontTx/>
              <a:buNone/>
              <a:defRPr sz="800" b="0"/>
            </a:lvl1pPr>
            <a:lvl5pPr>
              <a:buFontTx/>
              <a:buNone/>
              <a:defRPr/>
            </a:lvl5pPr>
          </a:lstStyle>
          <a:p>
            <a:pPr lvl="0"/>
            <a:r>
              <a:rPr lang="en-US" dirty="0"/>
              <a:t>Edit </a:t>
            </a:r>
            <a:r>
              <a:rPr lang="en-US" dirty="0" err="1"/>
              <a:t>Ver.No</a:t>
            </a:r>
            <a:endParaRPr lang="en-US" dirty="0"/>
          </a:p>
        </p:txBody>
      </p:sp>
      <p:sp>
        <p:nvSpPr>
          <p:cNvPr id="9" name="TextBox 19">
            <a:extLst>
              <a:ext uri="{FF2B5EF4-FFF2-40B4-BE49-F238E27FC236}">
                <a16:creationId xmlns:a16="http://schemas.microsoft.com/office/drawing/2014/main" id="{E43BEE65-C9C3-F2BB-79BC-DA4CF55E69EB}"/>
              </a:ext>
            </a:extLst>
          </p:cNvPr>
          <p:cNvSpPr txBox="1"/>
          <p:nvPr userDrawn="1"/>
        </p:nvSpPr>
        <p:spPr>
          <a:xfrm>
            <a:off x="7704431" y="6303761"/>
            <a:ext cx="1080000" cy="179999"/>
          </a:xfrm>
          <a:prstGeom prst="rect">
            <a:avLst/>
          </a:prstGeom>
          <a:noFill/>
        </p:spPr>
        <p:txBody>
          <a:bodyPr wrap="square" lIns="0" tIns="0" rIns="0" bIns="0" rtlCol="0">
            <a:noAutofit/>
          </a:bodyPr>
          <a:lstStyle/>
          <a:p>
            <a:pPr marL="0" marR="0" lvl="0" indent="0" algn="r" defTabSz="342874" rtl="0" eaLnBrk="1" fontAlgn="auto" latinLnBrk="0" hangingPunct="1">
              <a:lnSpc>
                <a:spcPct val="100000"/>
              </a:lnSpc>
              <a:spcBef>
                <a:spcPts val="0"/>
              </a:spcBef>
              <a:spcAft>
                <a:spcPts val="0"/>
              </a:spcAft>
              <a:buClrTx/>
              <a:buSzTx/>
              <a:buFontTx/>
              <a:buNone/>
              <a:tabLst/>
              <a:defRPr/>
            </a:pPr>
            <a:r>
              <a:rPr lang="en-US" sz="800" b="1" i="0" u="none" strike="noStrike" spc="0" baseline="0" dirty="0">
                <a:solidFill>
                  <a:schemeClr val="tx1"/>
                </a:solidFill>
                <a:latin typeface="BIZ UDPGothic" panose="020B0400000000000000" pitchFamily="34" charset="-128"/>
                <a:ea typeface="BIZ UDPGothic" panose="020B0400000000000000" pitchFamily="34" charset="-128"/>
              </a:rPr>
              <a:t>Confidential</a:t>
            </a:r>
            <a:endParaRPr lang="en-GB" sz="800" b="1" spc="0" baseline="0" dirty="0">
              <a:solidFill>
                <a:schemeClr val="tx1"/>
              </a:solidFill>
            </a:endParaRPr>
          </a:p>
        </p:txBody>
      </p:sp>
      <p:sp>
        <p:nvSpPr>
          <p:cNvPr id="28" name="Text Placeholder 7">
            <a:extLst>
              <a:ext uri="{FF2B5EF4-FFF2-40B4-BE49-F238E27FC236}">
                <a16:creationId xmlns:a16="http://schemas.microsoft.com/office/drawing/2014/main" id="{159AB382-2383-2E41-47B2-0D0C83B1AF44}"/>
              </a:ext>
            </a:extLst>
          </p:cNvPr>
          <p:cNvSpPr>
            <a:spLocks noGrp="1"/>
          </p:cNvSpPr>
          <p:nvPr>
            <p:ph type="body" sz="quarter" idx="20" hasCustomPrompt="1"/>
          </p:nvPr>
        </p:nvSpPr>
        <p:spPr>
          <a:xfrm>
            <a:off x="3679200" y="462"/>
            <a:ext cx="5464800" cy="6131639"/>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sz="177">
                <a:solidFill>
                  <a:schemeClr val="tx1">
                    <a:alpha val="0"/>
                  </a:schemeClr>
                </a:solidFill>
              </a:defRPr>
            </a:lvl1pPr>
          </a:lstStyle>
          <a:p>
            <a:pPr lvl="0"/>
            <a:r>
              <a:rPr lang="en-US" dirty="0"/>
              <a:t>x</a:t>
            </a:r>
            <a:endParaRPr lang="en-GB" dirty="0"/>
          </a:p>
        </p:txBody>
      </p:sp>
      <p:grpSp>
        <p:nvGrpSpPr>
          <p:cNvPr id="29" name="グループ化 28">
            <a:extLst>
              <a:ext uri="{FF2B5EF4-FFF2-40B4-BE49-F238E27FC236}">
                <a16:creationId xmlns:a16="http://schemas.microsoft.com/office/drawing/2014/main" id="{C9EE8C10-CF43-CEE1-1085-9F2CCDD9E218}"/>
              </a:ext>
            </a:extLst>
          </p:cNvPr>
          <p:cNvGrpSpPr/>
          <p:nvPr userDrawn="1"/>
        </p:nvGrpSpPr>
        <p:grpSpPr>
          <a:xfrm>
            <a:off x="180011" y="6304180"/>
            <a:ext cx="7430111" cy="391467"/>
            <a:chOff x="503237" y="6279121"/>
            <a:chExt cx="7430111" cy="391466"/>
          </a:xfrm>
        </p:grpSpPr>
        <p:grpSp>
          <p:nvGrpSpPr>
            <p:cNvPr id="30" name="Group 13">
              <a:extLst>
                <a:ext uri="{FF2B5EF4-FFF2-40B4-BE49-F238E27FC236}">
                  <a16:creationId xmlns:a16="http://schemas.microsoft.com/office/drawing/2014/main" id="{B703FD08-AE6C-B527-F3D9-3C9867346DE6}"/>
                </a:ext>
              </a:extLst>
            </p:cNvPr>
            <p:cNvGrpSpPr/>
            <p:nvPr userDrawn="1"/>
          </p:nvGrpSpPr>
          <p:grpSpPr>
            <a:xfrm>
              <a:off x="503237" y="6279121"/>
              <a:ext cx="7430111" cy="391466"/>
              <a:chOff x="503237" y="6279121"/>
              <a:chExt cx="7430111" cy="391466"/>
            </a:xfrm>
          </p:grpSpPr>
          <p:pic>
            <p:nvPicPr>
              <p:cNvPr id="32" name="Graphic 14">
                <a:extLst>
                  <a:ext uri="{FF2B5EF4-FFF2-40B4-BE49-F238E27FC236}">
                    <a16:creationId xmlns:a16="http://schemas.microsoft.com/office/drawing/2014/main" id="{807CEE80-5FD1-F764-5011-8E79F5DD53A2}"/>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3237" y="6302379"/>
                <a:ext cx="309321" cy="360000"/>
              </a:xfrm>
              <a:prstGeom prst="rect">
                <a:avLst/>
              </a:prstGeom>
            </p:spPr>
          </p:pic>
          <p:sp>
            <p:nvSpPr>
              <p:cNvPr id="33" name="TextBox 15">
                <a:extLst>
                  <a:ext uri="{FF2B5EF4-FFF2-40B4-BE49-F238E27FC236}">
                    <a16:creationId xmlns:a16="http://schemas.microsoft.com/office/drawing/2014/main" id="{2781E82F-1181-9E85-8419-6C659C261687}"/>
                  </a:ext>
                </a:extLst>
              </p:cNvPr>
              <p:cNvSpPr txBox="1"/>
              <p:nvPr userDrawn="1"/>
            </p:nvSpPr>
            <p:spPr>
              <a:xfrm>
                <a:off x="1078913" y="6279121"/>
                <a:ext cx="3074620" cy="102592"/>
              </a:xfrm>
              <a:prstGeom prst="rect">
                <a:avLst/>
              </a:prstGeom>
              <a:noFill/>
            </p:spPr>
            <p:txBody>
              <a:bodyPr wrap="square" lIns="0" tIns="0" rIns="0" bIns="0" rtlCol="0">
                <a:noAutofit/>
              </a:bodyPr>
              <a:lstStyle/>
              <a:p>
                <a:pPr marL="0" marR="0" lvl="0" indent="0" algn="l" defTabSz="457166" rtl="0" eaLnBrk="1" fontAlgn="auto" latinLnBrk="0" hangingPunct="1">
                  <a:lnSpc>
                    <a:spcPct val="100000"/>
                  </a:lnSpc>
                  <a:spcBef>
                    <a:spcPts val="0"/>
                  </a:spcBef>
                  <a:spcAft>
                    <a:spcPts val="0"/>
                  </a:spcAft>
                  <a:buClrTx/>
                  <a:buSzTx/>
                  <a:buFontTx/>
                  <a:buNone/>
                  <a:tabLst/>
                  <a:defRPr/>
                </a:pPr>
                <a:r>
                  <a:rPr lang="ja-JP" altLang="en-US" sz="700" b="0" i="0" u="none" strike="noStrike" spc="0" baseline="0" dirty="0">
                    <a:solidFill>
                      <a:schemeClr val="tx1"/>
                    </a:solidFill>
                    <a:latin typeface="BIZ UDPGothic" panose="020B0400000000000000" pitchFamily="34" charset="-128"/>
                    <a:ea typeface="BIZ UDPGothic" panose="020B0400000000000000" pitchFamily="34" charset="-128"/>
                  </a:rPr>
                  <a:t>株式会社ラクス 「楽楽精算」担当</a:t>
                </a:r>
              </a:p>
            </p:txBody>
          </p:sp>
          <p:sp>
            <p:nvSpPr>
              <p:cNvPr id="34" name="TextBox 16">
                <a:extLst>
                  <a:ext uri="{FF2B5EF4-FFF2-40B4-BE49-F238E27FC236}">
                    <a16:creationId xmlns:a16="http://schemas.microsoft.com/office/drawing/2014/main" id="{53232269-E8D5-A249-AEC2-514C6FFFB5D6}"/>
                  </a:ext>
                </a:extLst>
              </p:cNvPr>
              <p:cNvSpPr txBox="1"/>
              <p:nvPr userDrawn="1"/>
            </p:nvSpPr>
            <p:spPr>
              <a:xfrm>
                <a:off x="1078912" y="6416046"/>
                <a:ext cx="3331163" cy="137154"/>
              </a:xfrm>
              <a:prstGeom prst="rect">
                <a:avLst/>
              </a:prstGeom>
              <a:noFill/>
            </p:spPr>
            <p:txBody>
              <a:bodyPr wrap="square" lIns="0" tIns="0" rIns="0" bIns="0" rtlCol="0">
                <a:noAutofit/>
              </a:bodyPr>
              <a:lstStyle/>
              <a:p>
                <a:pPr marL="0" marR="0" lvl="0" indent="0" algn="l" defTabSz="457166" rtl="0" eaLnBrk="1" fontAlgn="auto" latinLnBrk="0" hangingPunct="1">
                  <a:lnSpc>
                    <a:spcPct val="100000"/>
                  </a:lnSpc>
                  <a:spcBef>
                    <a:spcPts val="0"/>
                  </a:spcBef>
                  <a:spcAft>
                    <a:spcPts val="0"/>
                  </a:spcAft>
                  <a:buClrTx/>
                  <a:buSzTx/>
                  <a:buFontTx/>
                  <a:buNone/>
                  <a:tabLst/>
                  <a:defRPr/>
                </a:pPr>
                <a:r>
                  <a:rPr lang="ja-JP" altLang="en-US" sz="700" b="0" i="0" u="none" strike="noStrike" spc="0" baseline="0" dirty="0">
                    <a:solidFill>
                      <a:schemeClr val="tx1"/>
                    </a:solidFill>
                    <a:latin typeface="BIZ UDPGothic" panose="020B0400000000000000" pitchFamily="34" charset="-128"/>
                    <a:ea typeface="BIZ UDPGothic" panose="020B0400000000000000" pitchFamily="34" charset="-128"/>
                  </a:rPr>
                  <a:t>〒</a:t>
                </a:r>
                <a:r>
                  <a:rPr lang="en-US" altLang="ja-JP" sz="700" b="0" i="0" u="none" strike="noStrike" spc="0" baseline="0" dirty="0">
                    <a:solidFill>
                      <a:schemeClr val="tx1"/>
                    </a:solidFill>
                    <a:latin typeface="BIZ UDPGothic" panose="020B0400000000000000" pitchFamily="34" charset="-128"/>
                    <a:ea typeface="BIZ UDPGothic" panose="020B0400000000000000" pitchFamily="34" charset="-128"/>
                  </a:rPr>
                  <a:t>151-0051 </a:t>
                </a:r>
                <a:r>
                  <a:rPr lang="ja-JP" altLang="en-US" sz="700" b="0" i="0" u="none" strike="noStrike" spc="0" baseline="0" dirty="0">
                    <a:solidFill>
                      <a:schemeClr val="tx1"/>
                    </a:solidFill>
                    <a:latin typeface="BIZ UDPGothic" panose="020B0400000000000000" pitchFamily="34" charset="-128"/>
                    <a:ea typeface="BIZ UDPGothic" panose="020B0400000000000000" pitchFamily="34" charset="-128"/>
                  </a:rPr>
                  <a:t>東京都渋谷区千駄ヶ谷</a:t>
                </a:r>
                <a:r>
                  <a:rPr lang="en-US" altLang="ja-JP" sz="700" b="0" i="0" u="none" strike="noStrike" spc="0" baseline="0" dirty="0">
                    <a:solidFill>
                      <a:schemeClr val="tx1"/>
                    </a:solidFill>
                    <a:latin typeface="BIZ UDPGothic" panose="020B0400000000000000" pitchFamily="34" charset="-128"/>
                    <a:ea typeface="BIZ UDPGothic" panose="020B0400000000000000" pitchFamily="34" charset="-128"/>
                  </a:rPr>
                  <a:t>5-27-5 </a:t>
                </a:r>
                <a:r>
                  <a:rPr lang="ja-JP" altLang="en-US" sz="700" b="0" i="0" u="none" strike="noStrike" spc="0" baseline="0" dirty="0">
                    <a:solidFill>
                      <a:schemeClr val="tx1"/>
                    </a:solidFill>
                    <a:latin typeface="BIZ UDPGothic" panose="020B0400000000000000" pitchFamily="34" charset="-128"/>
                    <a:ea typeface="BIZ UDPGothic" panose="020B0400000000000000" pitchFamily="34" charset="-128"/>
                  </a:rPr>
                  <a:t>リンクスクエア新宿 </a:t>
                </a:r>
                <a:r>
                  <a:rPr lang="en-US" altLang="ja-JP" sz="700" b="0" i="0" u="none" strike="noStrike" spc="0" baseline="0" dirty="0">
                    <a:solidFill>
                      <a:schemeClr val="tx1"/>
                    </a:solidFill>
                    <a:latin typeface="BIZ UDPGothic" panose="020B0400000000000000" pitchFamily="34" charset="-128"/>
                    <a:ea typeface="BIZ UDPGothic" panose="020B0400000000000000" pitchFamily="34" charset="-128"/>
                  </a:rPr>
                  <a:t>7</a:t>
                </a:r>
                <a:r>
                  <a:rPr lang="ja-JP" altLang="en-US" sz="700" b="0" i="0" u="none" strike="noStrike" spc="0" baseline="0" dirty="0">
                    <a:solidFill>
                      <a:schemeClr val="tx1"/>
                    </a:solidFill>
                    <a:latin typeface="BIZ UDPGothic" panose="020B0400000000000000" pitchFamily="34" charset="-128"/>
                    <a:ea typeface="BIZ UDPGothic" panose="020B0400000000000000" pitchFamily="34" charset="-128"/>
                  </a:rPr>
                  <a:t>階</a:t>
                </a:r>
              </a:p>
            </p:txBody>
          </p:sp>
          <p:sp>
            <p:nvSpPr>
              <p:cNvPr id="35" name="TextBox 17">
                <a:extLst>
                  <a:ext uri="{FF2B5EF4-FFF2-40B4-BE49-F238E27FC236}">
                    <a16:creationId xmlns:a16="http://schemas.microsoft.com/office/drawing/2014/main" id="{0025CF5D-D994-9830-96CA-7B7418531CC5}"/>
                  </a:ext>
                </a:extLst>
              </p:cNvPr>
              <p:cNvSpPr txBox="1"/>
              <p:nvPr userDrawn="1"/>
            </p:nvSpPr>
            <p:spPr>
              <a:xfrm>
                <a:off x="1078912" y="6559117"/>
                <a:ext cx="3340687" cy="111470"/>
              </a:xfrm>
              <a:prstGeom prst="rect">
                <a:avLst/>
              </a:prstGeom>
              <a:noFill/>
            </p:spPr>
            <p:txBody>
              <a:bodyPr wrap="square" lIns="0" tIns="0" rIns="0" bIns="0" rtlCol="0">
                <a:noAutofit/>
              </a:bodyPr>
              <a:lstStyle/>
              <a:p>
                <a:pPr marL="0" marR="0" lvl="0" indent="0" algn="l" defTabSz="457166" rtl="0" eaLnBrk="1" fontAlgn="auto" latinLnBrk="0" hangingPunct="1">
                  <a:lnSpc>
                    <a:spcPct val="100000"/>
                  </a:lnSpc>
                  <a:spcBef>
                    <a:spcPts val="0"/>
                  </a:spcBef>
                  <a:spcAft>
                    <a:spcPts val="0"/>
                  </a:spcAft>
                  <a:buClrTx/>
                  <a:buSzTx/>
                  <a:buFontTx/>
                  <a:buNone/>
                  <a:tabLst/>
                  <a:defRPr/>
                </a:pPr>
                <a:r>
                  <a:rPr lang="en-US" altLang="ja-JP" sz="700" b="0" i="0" u="none" strike="noStrike" spc="0" baseline="0" dirty="0">
                    <a:solidFill>
                      <a:schemeClr val="tx1"/>
                    </a:solidFill>
                    <a:latin typeface="BIZ UDPGothic" panose="020B0400000000000000" pitchFamily="34" charset="-128"/>
                    <a:ea typeface="BIZ UDPGothic" panose="020B0400000000000000" pitchFamily="34" charset="-128"/>
                  </a:rPr>
                  <a:t>mail: rakurakuseisan@rakus.co.jp  www.rakurakuseisan.jp</a:t>
                </a:r>
                <a:endParaRPr lang="en-GB" sz="700" spc="0" baseline="0" dirty="0">
                  <a:solidFill>
                    <a:schemeClr val="tx1"/>
                  </a:solidFill>
                </a:endParaRPr>
              </a:p>
            </p:txBody>
          </p:sp>
          <p:sp>
            <p:nvSpPr>
              <p:cNvPr id="36" name="TextBox 18">
                <a:extLst>
                  <a:ext uri="{FF2B5EF4-FFF2-40B4-BE49-F238E27FC236}">
                    <a16:creationId xmlns:a16="http://schemas.microsoft.com/office/drawing/2014/main" id="{6EF6BD49-D7C8-AC7F-56C3-5DEEF9E1D031}"/>
                  </a:ext>
                </a:extLst>
              </p:cNvPr>
              <p:cNvSpPr txBox="1"/>
              <p:nvPr userDrawn="1"/>
            </p:nvSpPr>
            <p:spPr>
              <a:xfrm>
                <a:off x="4014616" y="6287687"/>
                <a:ext cx="3918732" cy="102592"/>
              </a:xfrm>
              <a:prstGeom prst="rect">
                <a:avLst/>
              </a:prstGeom>
              <a:noFill/>
            </p:spPr>
            <p:txBody>
              <a:bodyPr wrap="square" lIns="0" tIns="0" rIns="0" bIns="0" rtlCol="0">
                <a:noAutofit/>
              </a:bodyPr>
              <a:lstStyle/>
              <a:p>
                <a:pPr marL="0" marR="0" lvl="0" indent="0" algn="l" defTabSz="457166" rtl="0" eaLnBrk="1" fontAlgn="auto" latinLnBrk="0" hangingPunct="1">
                  <a:lnSpc>
                    <a:spcPct val="100000"/>
                  </a:lnSpc>
                  <a:spcBef>
                    <a:spcPts val="0"/>
                  </a:spcBef>
                  <a:spcAft>
                    <a:spcPts val="0"/>
                  </a:spcAft>
                  <a:buClrTx/>
                  <a:buSzTx/>
                  <a:buFontTx/>
                  <a:buNone/>
                  <a:tabLst/>
                  <a:defRPr/>
                </a:pPr>
                <a:r>
                  <a:rPr lang="en-US" altLang="zh-TW" sz="700" b="0" i="0" u="none" strike="noStrike" spc="0" baseline="0" dirty="0">
                    <a:solidFill>
                      <a:schemeClr val="tx1"/>
                    </a:solidFill>
                    <a:latin typeface="BIZ UDPGothic" panose="020B0400000000000000" pitchFamily="34" charset="-128"/>
                    <a:ea typeface="BIZ UDPGothic" panose="020B0400000000000000" pitchFamily="34" charset="-128"/>
                  </a:rPr>
                  <a:t>03-6675-3811</a:t>
                </a:r>
                <a:r>
                  <a:rPr lang="ja-JP" altLang="en-US" sz="700" b="0" i="0" u="none" strike="noStrike" spc="0" baseline="0" dirty="0">
                    <a:solidFill>
                      <a:schemeClr val="tx1"/>
                    </a:solidFill>
                    <a:latin typeface="BIZ UDPGothic" panose="020B0400000000000000" pitchFamily="34" charset="-128"/>
                    <a:ea typeface="BIZ UDPGothic" panose="020B0400000000000000" pitchFamily="34" charset="-128"/>
                  </a:rPr>
                  <a:t>（</a:t>
                </a:r>
                <a:r>
                  <a:rPr lang="zh-TW" altLang="en-US" sz="700" b="0" i="0" u="none" strike="noStrike" spc="0" baseline="0" dirty="0">
                    <a:solidFill>
                      <a:schemeClr val="tx1"/>
                    </a:solidFill>
                    <a:latin typeface="BIZ UDPGothic" panose="020B0400000000000000" pitchFamily="34" charset="-128"/>
                    <a:ea typeface="BIZ UDPGothic" panose="020B0400000000000000" pitchFamily="34" charset="-128"/>
                  </a:rPr>
                  <a:t>東京</a:t>
                </a:r>
                <a:r>
                  <a:rPr lang="ja-JP" altLang="en-US" sz="700" b="0" i="0" u="none" strike="noStrike" spc="0" baseline="0" dirty="0">
                    <a:solidFill>
                      <a:schemeClr val="tx1"/>
                    </a:solidFill>
                    <a:latin typeface="BIZ UDPGothic" panose="020B0400000000000000" pitchFamily="34" charset="-128"/>
                    <a:ea typeface="BIZ UDPGothic" panose="020B0400000000000000" pitchFamily="34" charset="-128"/>
                  </a:rPr>
                  <a:t>）</a:t>
                </a:r>
                <a:r>
                  <a:rPr lang="en-US" altLang="zh-TW" sz="700" b="0" i="0" u="none" strike="noStrike" spc="0" baseline="0" dirty="0">
                    <a:solidFill>
                      <a:schemeClr val="tx1"/>
                    </a:solidFill>
                    <a:latin typeface="BIZ UDPGothic" panose="020B0400000000000000" pitchFamily="34" charset="-128"/>
                    <a:ea typeface="BIZ UDPGothic" panose="020B0400000000000000" pitchFamily="34" charset="-128"/>
                  </a:rPr>
                  <a:t>    052-218-6937</a:t>
                </a:r>
                <a:r>
                  <a:rPr lang="ja-JP" altLang="en-US" sz="700" b="0" i="0" u="none" strike="noStrike" spc="0" baseline="0" dirty="0">
                    <a:solidFill>
                      <a:schemeClr val="tx1"/>
                    </a:solidFill>
                    <a:latin typeface="BIZ UDPGothic" panose="020B0400000000000000" pitchFamily="34" charset="-128"/>
                    <a:ea typeface="BIZ UDPGothic" panose="020B0400000000000000" pitchFamily="34" charset="-128"/>
                  </a:rPr>
                  <a:t>（</a:t>
                </a:r>
                <a:r>
                  <a:rPr lang="zh-TW" altLang="en-US" sz="700" b="0" i="0" u="none" strike="noStrike" spc="0" baseline="0" dirty="0">
                    <a:solidFill>
                      <a:schemeClr val="tx1"/>
                    </a:solidFill>
                    <a:latin typeface="BIZ UDPGothic" panose="020B0400000000000000" pitchFamily="34" charset="-128"/>
                    <a:ea typeface="BIZ UDPGothic" panose="020B0400000000000000" pitchFamily="34" charset="-128"/>
                  </a:rPr>
                  <a:t>名古屋</a:t>
                </a:r>
                <a:r>
                  <a:rPr lang="ja-JP" altLang="en-US" sz="700" b="0" i="0" u="none" strike="noStrike" spc="0" baseline="0" dirty="0">
                    <a:solidFill>
                      <a:schemeClr val="tx1"/>
                    </a:solidFill>
                    <a:latin typeface="BIZ UDPGothic" panose="020B0400000000000000" pitchFamily="34" charset="-128"/>
                    <a:ea typeface="BIZ UDPGothic" panose="020B0400000000000000" pitchFamily="34" charset="-128"/>
                  </a:rPr>
                  <a:t>）</a:t>
                </a:r>
                <a:r>
                  <a:rPr lang="en-US" altLang="zh-TW" sz="700" b="0" i="0" u="none" strike="noStrike" spc="0" baseline="0" dirty="0">
                    <a:solidFill>
                      <a:schemeClr val="tx1"/>
                    </a:solidFill>
                    <a:latin typeface="BIZ UDPGothic" panose="020B0400000000000000" pitchFamily="34" charset="-128"/>
                    <a:ea typeface="BIZ UDPGothic" panose="020B0400000000000000" pitchFamily="34" charset="-128"/>
                  </a:rPr>
                  <a:t>    011-777-0945</a:t>
                </a:r>
                <a:r>
                  <a:rPr lang="ja-JP" altLang="en-US" sz="700" b="0" i="0" u="none" strike="noStrike" spc="0" baseline="0" dirty="0">
                    <a:solidFill>
                      <a:schemeClr val="tx1"/>
                    </a:solidFill>
                    <a:latin typeface="BIZ UDPGothic" panose="020B0400000000000000" pitchFamily="34" charset="-128"/>
                    <a:ea typeface="BIZ UDPGothic" panose="020B0400000000000000" pitchFamily="34" charset="-128"/>
                  </a:rPr>
                  <a:t>（</a:t>
                </a:r>
                <a:r>
                  <a:rPr lang="zh-TW" altLang="en-US" sz="700" b="0" i="0" u="none" strike="noStrike" spc="0" baseline="0" dirty="0">
                    <a:solidFill>
                      <a:schemeClr val="tx1"/>
                    </a:solidFill>
                    <a:latin typeface="BIZ UDPGothic" panose="020B0400000000000000" pitchFamily="34" charset="-128"/>
                    <a:ea typeface="BIZ UDPGothic" panose="020B0400000000000000" pitchFamily="34" charset="-128"/>
                  </a:rPr>
                  <a:t>札幌</a:t>
                </a:r>
                <a:r>
                  <a:rPr lang="ja-JP" altLang="en-US" sz="700" b="0" i="0" u="none" strike="noStrike" spc="0" baseline="0" dirty="0">
                    <a:solidFill>
                      <a:schemeClr val="tx1"/>
                    </a:solidFill>
                    <a:latin typeface="BIZ UDPGothic" panose="020B0400000000000000" pitchFamily="34" charset="-128"/>
                    <a:ea typeface="BIZ UDPGothic" panose="020B0400000000000000" pitchFamily="34" charset="-128"/>
                  </a:rPr>
                  <a:t>）</a:t>
                </a:r>
              </a:p>
            </p:txBody>
          </p:sp>
          <p:sp>
            <p:nvSpPr>
              <p:cNvPr id="37" name="TextBox 19">
                <a:extLst>
                  <a:ext uri="{FF2B5EF4-FFF2-40B4-BE49-F238E27FC236}">
                    <a16:creationId xmlns:a16="http://schemas.microsoft.com/office/drawing/2014/main" id="{1172F99D-B22E-C4F8-A537-1598236D52F4}"/>
                  </a:ext>
                </a:extLst>
              </p:cNvPr>
              <p:cNvSpPr txBox="1"/>
              <p:nvPr userDrawn="1"/>
            </p:nvSpPr>
            <p:spPr>
              <a:xfrm>
                <a:off x="4014618" y="6410553"/>
                <a:ext cx="3918730" cy="122797"/>
              </a:xfrm>
              <a:prstGeom prst="rect">
                <a:avLst/>
              </a:prstGeom>
              <a:noFill/>
            </p:spPr>
            <p:txBody>
              <a:bodyPr wrap="square" lIns="0" tIns="0" rIns="0" bIns="0" rtlCol="0">
                <a:noAutofit/>
              </a:bodyPr>
              <a:lstStyle/>
              <a:p>
                <a:pPr marL="0" marR="0" lvl="0" indent="0" algn="l" defTabSz="457166" rtl="0" eaLnBrk="1" fontAlgn="auto" latinLnBrk="0" hangingPunct="1">
                  <a:lnSpc>
                    <a:spcPct val="100000"/>
                  </a:lnSpc>
                  <a:spcBef>
                    <a:spcPts val="0"/>
                  </a:spcBef>
                  <a:spcAft>
                    <a:spcPts val="0"/>
                  </a:spcAft>
                  <a:buClrTx/>
                  <a:buSzTx/>
                  <a:buFontTx/>
                  <a:buNone/>
                  <a:tabLst/>
                  <a:defRPr/>
                </a:pPr>
                <a:r>
                  <a:rPr lang="en-US" altLang="ja-JP" sz="700" b="0" i="0" u="none" strike="noStrike" spc="0" baseline="0" dirty="0">
                    <a:solidFill>
                      <a:schemeClr val="tx1"/>
                    </a:solidFill>
                    <a:latin typeface="BIZ UDPGothic" panose="020B0400000000000000" pitchFamily="34" charset="-128"/>
                    <a:ea typeface="BIZ UDPGothic" panose="020B0400000000000000" pitchFamily="34" charset="-128"/>
                  </a:rPr>
                  <a:t>06-7660-1231</a:t>
                </a:r>
                <a:r>
                  <a:rPr lang="ja-JP" altLang="en-US" sz="700" b="0" i="0" u="none" strike="noStrike" spc="0" baseline="0" dirty="0">
                    <a:solidFill>
                      <a:schemeClr val="tx1"/>
                    </a:solidFill>
                    <a:latin typeface="BIZ UDPGothic" panose="020B0400000000000000" pitchFamily="34" charset="-128"/>
                    <a:ea typeface="BIZ UDPGothic" panose="020B0400000000000000" pitchFamily="34" charset="-128"/>
                  </a:rPr>
                  <a:t>（大阪）</a:t>
                </a:r>
                <a:r>
                  <a:rPr lang="en-US" altLang="ja-JP" sz="700" b="0" i="0" u="none" strike="noStrike" spc="0" baseline="0" dirty="0">
                    <a:solidFill>
                      <a:schemeClr val="tx1"/>
                    </a:solidFill>
                    <a:latin typeface="BIZ UDPGothic" panose="020B0400000000000000" pitchFamily="34" charset="-128"/>
                    <a:ea typeface="BIZ UDPGothic" panose="020B0400000000000000" pitchFamily="34" charset="-128"/>
                  </a:rPr>
                  <a:t>    092-688-0220</a:t>
                </a:r>
                <a:r>
                  <a:rPr lang="ja-JP" altLang="en-US" sz="700" b="0" i="0" u="none" strike="noStrike" spc="0" baseline="0" dirty="0">
                    <a:solidFill>
                      <a:schemeClr val="tx1"/>
                    </a:solidFill>
                    <a:latin typeface="BIZ UDPGothic" panose="020B0400000000000000" pitchFamily="34" charset="-128"/>
                    <a:ea typeface="BIZ UDPGothic" panose="020B0400000000000000" pitchFamily="34" charset="-128"/>
                  </a:rPr>
                  <a:t>（福岡）　　　</a:t>
                </a:r>
                <a:r>
                  <a:rPr lang="en-US" altLang="ja-JP" sz="700" b="0" i="0" u="none" strike="noStrike" spc="0" baseline="0" dirty="0">
                    <a:solidFill>
                      <a:schemeClr val="tx1"/>
                    </a:solidFill>
                    <a:latin typeface="BIZ UDPGothic" panose="020B0400000000000000" pitchFamily="34" charset="-128"/>
                    <a:ea typeface="BIZ UDPGothic" panose="020B0400000000000000" pitchFamily="34" charset="-128"/>
                  </a:rPr>
                  <a:t>082-909-2689</a:t>
                </a:r>
                <a:r>
                  <a:rPr lang="ja-JP" altLang="en-US" sz="700" b="0" i="0" u="none" strike="noStrike" spc="0" baseline="0" dirty="0">
                    <a:solidFill>
                      <a:schemeClr val="tx1"/>
                    </a:solidFill>
                    <a:latin typeface="BIZ UDPGothic" panose="020B0400000000000000" pitchFamily="34" charset="-128"/>
                    <a:ea typeface="BIZ UDPGothic" panose="020B0400000000000000" pitchFamily="34" charset="-128"/>
                  </a:rPr>
                  <a:t>（広島）</a:t>
                </a:r>
                <a:endParaRPr lang="en-GB" sz="700" spc="0" baseline="0" dirty="0">
                  <a:solidFill>
                    <a:schemeClr val="tx1"/>
                  </a:solidFill>
                </a:endParaRPr>
              </a:p>
            </p:txBody>
          </p:sp>
        </p:grpSp>
        <p:sp>
          <p:nvSpPr>
            <p:cNvPr id="31" name="TextBox 19">
              <a:extLst>
                <a:ext uri="{FF2B5EF4-FFF2-40B4-BE49-F238E27FC236}">
                  <a16:creationId xmlns:a16="http://schemas.microsoft.com/office/drawing/2014/main" id="{05AE1259-0D2A-328E-7FDB-4AA687AAA2E2}"/>
                </a:ext>
              </a:extLst>
            </p:cNvPr>
            <p:cNvSpPr txBox="1"/>
            <p:nvPr userDrawn="1"/>
          </p:nvSpPr>
          <p:spPr>
            <a:xfrm>
              <a:off x="4018085" y="6553390"/>
              <a:ext cx="1440000" cy="112694"/>
            </a:xfrm>
            <a:prstGeom prst="rect">
              <a:avLst/>
            </a:prstGeom>
            <a:noFill/>
          </p:spPr>
          <p:txBody>
            <a:bodyPr wrap="square" lIns="0" tIns="0" rIns="0" bIns="0" rtlCol="0">
              <a:noAutofit/>
            </a:bodyPr>
            <a:lstStyle/>
            <a:p>
              <a:pPr marL="0" marR="0" lvl="0" indent="0" algn="l" defTabSz="457166" rtl="0" eaLnBrk="1" fontAlgn="auto" latinLnBrk="0" hangingPunct="1">
                <a:lnSpc>
                  <a:spcPct val="100000"/>
                </a:lnSpc>
                <a:spcBef>
                  <a:spcPts val="0"/>
                </a:spcBef>
                <a:spcAft>
                  <a:spcPts val="0"/>
                </a:spcAft>
                <a:buClrTx/>
                <a:buSzTx/>
                <a:buFontTx/>
                <a:buNone/>
                <a:tabLst/>
                <a:defRPr/>
              </a:pPr>
              <a:r>
                <a:rPr lang="ja-JP" altLang="en-US" sz="700" spc="0" baseline="0">
                  <a:solidFill>
                    <a:schemeClr val="tx1"/>
                  </a:solidFill>
                </a:rPr>
                <a:t>受付時間 平日</a:t>
              </a:r>
              <a:r>
                <a:rPr lang="en-US" altLang="ja-JP" sz="700" spc="0" baseline="0" dirty="0">
                  <a:solidFill>
                    <a:schemeClr val="tx1"/>
                  </a:solidFill>
                </a:rPr>
                <a:t>9:30〜18:00</a:t>
              </a:r>
              <a:endParaRPr lang="en-GB" sz="700" spc="0" baseline="0" dirty="0">
                <a:solidFill>
                  <a:schemeClr val="tx1"/>
                </a:solidFill>
              </a:endParaRPr>
            </a:p>
          </p:txBody>
        </p:sp>
      </p:grpSp>
      <p:pic>
        <p:nvPicPr>
          <p:cNvPr id="3" name="Graphic 10">
            <a:extLst>
              <a:ext uri="{FF2B5EF4-FFF2-40B4-BE49-F238E27FC236}">
                <a16:creationId xmlns:a16="http://schemas.microsoft.com/office/drawing/2014/main" id="{C459293E-7416-6CB7-7817-BF1E756EFFB6}"/>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60000" y="357882"/>
            <a:ext cx="1566000" cy="489375"/>
          </a:xfrm>
          <a:prstGeom prst="rect">
            <a:avLst/>
          </a:prstGeom>
        </p:spPr>
      </p:pic>
      <p:sp>
        <p:nvSpPr>
          <p:cNvPr id="5" name="Logo name">
            <a:extLst>
              <a:ext uri="{FF2B5EF4-FFF2-40B4-BE49-F238E27FC236}">
                <a16:creationId xmlns:a16="http://schemas.microsoft.com/office/drawing/2014/main" id="{A8C60E4F-8FA5-85E2-E770-D96269A8DEC5}"/>
              </a:ext>
            </a:extLst>
          </p:cNvPr>
          <p:cNvSpPr txBox="1"/>
          <p:nvPr userDrawn="1"/>
        </p:nvSpPr>
        <p:spPr>
          <a:xfrm>
            <a:off x="2177497" y="538681"/>
            <a:ext cx="1855969" cy="119063"/>
          </a:xfrm>
          <a:prstGeom prst="rect">
            <a:avLst/>
          </a:prstGeom>
          <a:noFill/>
        </p:spPr>
        <p:txBody>
          <a:bodyPr wrap="square" lIns="0" tIns="0" rIns="0" bIns="0" rtlCol="0" anchor="t" anchorCtr="0">
            <a:noAutofit/>
          </a:bodyPr>
          <a:lstStyle/>
          <a:p>
            <a:r>
              <a:rPr lang="ja-JP" altLang="en-US" sz="800" spc="80" baseline="0" dirty="0">
                <a:solidFill>
                  <a:schemeClr val="tx1"/>
                </a:solidFill>
              </a:rPr>
              <a:t>よりよく、寄り添う 経費精算クラウド</a:t>
            </a:r>
            <a:endParaRPr lang="en-GB" sz="800" spc="80" baseline="0" dirty="0">
              <a:solidFill>
                <a:schemeClr val="tx1"/>
              </a:solidFill>
            </a:endParaRPr>
          </a:p>
        </p:txBody>
      </p:sp>
    </p:spTree>
    <p:extLst>
      <p:ext uri="{BB962C8B-B14F-4D97-AF65-F5344CB8AC3E}">
        <p14:creationId xmlns:p14="http://schemas.microsoft.com/office/powerpoint/2010/main" val="1078632026"/>
      </p:ext>
    </p:extLst>
  </p:cSld>
  <p:clrMapOvr>
    <a:masterClrMapping/>
  </p:clrMapOvr>
  <p:extLst>
    <p:ext uri="{DCECCB84-F9BA-43D5-87BE-67443E8EF086}">
      <p15:sldGuideLst xmlns:p15="http://schemas.microsoft.com/office/powerpoint/2012/main">
        <p15:guide id="1" orient="horz" pos="3861" userDrawn="1">
          <p15:clr>
            <a:srgbClr val="A4A3A4"/>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目次１">
    <p:spTree>
      <p:nvGrpSpPr>
        <p:cNvPr id="1" name=""/>
        <p:cNvGrpSpPr/>
        <p:nvPr/>
      </p:nvGrpSpPr>
      <p:grpSpPr>
        <a:xfrm>
          <a:off x="0" y="0"/>
          <a:ext cx="0" cy="0"/>
          <a:chOff x="0" y="0"/>
          <a:chExt cx="0" cy="0"/>
        </a:xfrm>
      </p:grpSpPr>
      <p:pic>
        <p:nvPicPr>
          <p:cNvPr id="3" name="Picture 8" descr="Shape, icon&#10;&#10;Description automatically generated">
            <a:extLst>
              <a:ext uri="{FF2B5EF4-FFF2-40B4-BE49-F238E27FC236}">
                <a16:creationId xmlns:a16="http://schemas.microsoft.com/office/drawing/2014/main" id="{194E95AF-DDFA-20D7-1359-DFC1053E648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5364319" y="-4277"/>
            <a:ext cx="3779684" cy="6781673"/>
          </a:xfrm>
          <a:prstGeom prst="rect">
            <a:avLst/>
          </a:prstGeom>
        </p:spPr>
      </p:pic>
      <p:sp>
        <p:nvSpPr>
          <p:cNvPr id="6" name="Slide Number Placeholder 5">
            <a:extLst>
              <a:ext uri="{FF2B5EF4-FFF2-40B4-BE49-F238E27FC236}">
                <a16:creationId xmlns:a16="http://schemas.microsoft.com/office/drawing/2014/main" id="{B3C9E476-A5D7-554D-EE38-3D6FF8F8CD43}"/>
              </a:ext>
            </a:extLst>
          </p:cNvPr>
          <p:cNvSpPr>
            <a:spLocks noGrp="1"/>
          </p:cNvSpPr>
          <p:nvPr>
            <p:ph type="sldNum" sz="quarter" idx="12"/>
          </p:nvPr>
        </p:nvSpPr>
        <p:spPr/>
        <p:txBody>
          <a:bodyPr/>
          <a:lstStyle/>
          <a:p>
            <a:fld id="{D8A28372-6A5A-4399-8FC5-CCF396CD4981}" type="slidenum">
              <a:rPr lang="en-GB" smtClean="0"/>
              <a:t>‹#›</a:t>
            </a:fld>
            <a:endParaRPr lang="en-GB"/>
          </a:p>
        </p:txBody>
      </p:sp>
      <p:pic>
        <p:nvPicPr>
          <p:cNvPr id="5" name="Graphic 2">
            <a:extLst>
              <a:ext uri="{FF2B5EF4-FFF2-40B4-BE49-F238E27FC236}">
                <a16:creationId xmlns:a16="http://schemas.microsoft.com/office/drawing/2014/main" id="{96B3450A-B461-C504-4F06-6614153D4885}"/>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26797" y="356651"/>
            <a:ext cx="1357200" cy="424125"/>
          </a:xfrm>
          <a:prstGeom prst="rect">
            <a:avLst/>
          </a:prstGeom>
        </p:spPr>
      </p:pic>
      <p:sp>
        <p:nvSpPr>
          <p:cNvPr id="2" name="Title 1">
            <a:extLst>
              <a:ext uri="{FF2B5EF4-FFF2-40B4-BE49-F238E27FC236}">
                <a16:creationId xmlns:a16="http://schemas.microsoft.com/office/drawing/2014/main" id="{7A3AAC68-24D6-5FF7-BD6E-75EA2B51B44A}"/>
              </a:ext>
            </a:extLst>
          </p:cNvPr>
          <p:cNvSpPr>
            <a:spLocks noGrp="1"/>
          </p:cNvSpPr>
          <p:nvPr>
            <p:ph type="title" hasCustomPrompt="1"/>
          </p:nvPr>
        </p:nvSpPr>
        <p:spPr>
          <a:xfrm>
            <a:off x="359569" y="412921"/>
            <a:ext cx="5022000" cy="793751"/>
          </a:xfrm>
        </p:spPr>
        <p:txBody>
          <a:bodyPr/>
          <a:lstStyle>
            <a:lvl1pPr>
              <a:defRPr/>
            </a:lvl1pPr>
          </a:lstStyle>
          <a:p>
            <a:r>
              <a:rPr lang="en-US" dirty="0" err="1"/>
              <a:t>目次</a:t>
            </a:r>
            <a:endParaRPr lang="en-GB" dirty="0"/>
          </a:p>
        </p:txBody>
      </p:sp>
      <p:sp>
        <p:nvSpPr>
          <p:cNvPr id="8" name="Text Placeholder 2">
            <a:extLst>
              <a:ext uri="{FF2B5EF4-FFF2-40B4-BE49-F238E27FC236}">
                <a16:creationId xmlns:a16="http://schemas.microsoft.com/office/drawing/2014/main" id="{DB04CD21-305B-A5B6-8981-ECE00D6D42D7}"/>
              </a:ext>
            </a:extLst>
          </p:cNvPr>
          <p:cNvSpPr>
            <a:spLocks noGrp="1"/>
          </p:cNvSpPr>
          <p:nvPr>
            <p:ph type="body" sz="quarter" idx="13" hasCustomPrompt="1"/>
          </p:nvPr>
        </p:nvSpPr>
        <p:spPr>
          <a:xfrm>
            <a:off x="359570" y="1313104"/>
            <a:ext cx="5022471" cy="4492384"/>
          </a:xfrm>
        </p:spPr>
        <p:txBody>
          <a:bodyPr tIns="54000"/>
          <a:lstStyle>
            <a:lvl1pPr marL="323976" indent="-296979">
              <a:lnSpc>
                <a:spcPct val="100000"/>
              </a:lnSpc>
              <a:spcBef>
                <a:spcPts val="0"/>
              </a:spcBef>
              <a:spcAft>
                <a:spcPts val="1200"/>
              </a:spcAft>
              <a:buClr>
                <a:schemeClr val="tx1"/>
              </a:buClr>
              <a:buSzPct val="100000"/>
              <a:buFont typeface="+mj-lt"/>
              <a:buAutoNum type="arabicPeriod"/>
              <a:defRPr sz="2300" b="1">
                <a:solidFill>
                  <a:schemeClr val="tx1"/>
                </a:solidFill>
              </a:defRPr>
            </a:lvl1pPr>
            <a:lvl2pPr marL="323976" indent="-296979">
              <a:lnSpc>
                <a:spcPct val="100000"/>
              </a:lnSpc>
              <a:spcBef>
                <a:spcPts val="0"/>
              </a:spcBef>
              <a:spcAft>
                <a:spcPts val="1200"/>
              </a:spcAft>
              <a:buClr>
                <a:schemeClr val="tx1"/>
              </a:buClr>
              <a:buSzPct val="100000"/>
              <a:buFont typeface="+mj-lt"/>
              <a:buAutoNum type="arabicPeriod"/>
              <a:defRPr sz="2300" b="1">
                <a:solidFill>
                  <a:schemeClr val="tx1"/>
                </a:solidFill>
              </a:defRPr>
            </a:lvl2pPr>
            <a:lvl3pPr marL="323976" indent="-296979">
              <a:lnSpc>
                <a:spcPct val="100000"/>
              </a:lnSpc>
              <a:spcBef>
                <a:spcPts val="0"/>
              </a:spcBef>
              <a:spcAft>
                <a:spcPts val="1200"/>
              </a:spcAft>
              <a:buClr>
                <a:schemeClr val="tx1"/>
              </a:buClr>
              <a:buSzPct val="100000"/>
              <a:buFont typeface="+mj-lt"/>
              <a:buAutoNum type="arabicPeriod"/>
              <a:defRPr sz="2300" b="1">
                <a:solidFill>
                  <a:schemeClr val="tx1"/>
                </a:solidFill>
              </a:defRPr>
            </a:lvl3pPr>
            <a:lvl4pPr marL="323976" indent="-296979">
              <a:lnSpc>
                <a:spcPct val="100000"/>
              </a:lnSpc>
              <a:spcBef>
                <a:spcPts val="0"/>
              </a:spcBef>
              <a:spcAft>
                <a:spcPts val="1200"/>
              </a:spcAft>
              <a:buClr>
                <a:schemeClr val="tx1"/>
              </a:buClr>
              <a:buFont typeface="+mj-lt"/>
              <a:buAutoNum type="arabicPeriod"/>
              <a:defRPr sz="2300" b="1">
                <a:solidFill>
                  <a:schemeClr val="tx1"/>
                </a:solidFill>
              </a:defRPr>
            </a:lvl4pPr>
            <a:lvl5pPr marL="323976" indent="-296979">
              <a:lnSpc>
                <a:spcPct val="100000"/>
              </a:lnSpc>
              <a:spcBef>
                <a:spcPts val="0"/>
              </a:spcBef>
              <a:spcAft>
                <a:spcPts val="1200"/>
              </a:spcAft>
              <a:buClr>
                <a:schemeClr val="tx1"/>
              </a:buClr>
              <a:buFont typeface="+mj-lt"/>
              <a:buAutoNum type="arabicPeriod"/>
              <a:defRPr sz="2300" b="1">
                <a:solidFill>
                  <a:schemeClr val="tx1"/>
                </a:solidFill>
              </a:defRPr>
            </a:lvl5pPr>
            <a:lvl6pPr marL="323976" indent="-296979">
              <a:lnSpc>
                <a:spcPct val="100000"/>
              </a:lnSpc>
              <a:spcBef>
                <a:spcPts val="0"/>
              </a:spcBef>
              <a:spcAft>
                <a:spcPts val="1200"/>
              </a:spcAft>
              <a:buClr>
                <a:schemeClr val="tx1"/>
              </a:buClr>
              <a:buFont typeface="+mj-lt"/>
              <a:buAutoNum type="arabicPeriod"/>
              <a:defRPr sz="2300" b="1">
                <a:solidFill>
                  <a:schemeClr val="tx1"/>
                </a:solidFill>
              </a:defRPr>
            </a:lvl6pPr>
            <a:lvl7pPr marL="323976" indent="-296979">
              <a:lnSpc>
                <a:spcPct val="100000"/>
              </a:lnSpc>
              <a:spcBef>
                <a:spcPts val="0"/>
              </a:spcBef>
              <a:spcAft>
                <a:spcPts val="1200"/>
              </a:spcAft>
              <a:buClr>
                <a:schemeClr val="tx1"/>
              </a:buClr>
              <a:buFont typeface="+mj-lt"/>
              <a:buAutoNum type="arabicPeriod"/>
              <a:defRPr sz="2300" b="1">
                <a:solidFill>
                  <a:schemeClr val="tx1"/>
                </a:solidFill>
              </a:defRPr>
            </a:lvl7pPr>
            <a:lvl8pPr marL="323976" indent="-296979">
              <a:lnSpc>
                <a:spcPct val="100000"/>
              </a:lnSpc>
              <a:spcBef>
                <a:spcPts val="0"/>
              </a:spcBef>
              <a:spcAft>
                <a:spcPts val="1200"/>
              </a:spcAft>
              <a:buClr>
                <a:schemeClr val="tx1"/>
              </a:buClr>
              <a:buSzPct val="100000"/>
              <a:buFont typeface="+mj-lt"/>
              <a:buAutoNum type="arabicPeriod"/>
              <a:defRPr sz="2300" b="1">
                <a:solidFill>
                  <a:schemeClr val="tx1"/>
                </a:solidFill>
              </a:defRPr>
            </a:lvl8pPr>
            <a:lvl9pPr marL="323976" indent="-296979">
              <a:lnSpc>
                <a:spcPct val="100000"/>
              </a:lnSpc>
              <a:spcBef>
                <a:spcPts val="0"/>
              </a:spcBef>
              <a:spcAft>
                <a:spcPts val="1200"/>
              </a:spcAft>
              <a:buClr>
                <a:schemeClr val="tx1"/>
              </a:buClr>
              <a:buSzPct val="100000"/>
              <a:buFont typeface="+mj-lt"/>
              <a:buAutoNum type="arabicPeriod"/>
              <a:defRPr sz="1727" b="1">
                <a:solidFill>
                  <a:schemeClr val="tx1"/>
                </a:solidFill>
              </a:defRPr>
            </a:lvl9pPr>
          </a:lstStyle>
          <a:p>
            <a:pPr lvl="0"/>
            <a:r>
              <a:rPr lang="en-GB" noProof="0" dirty="0"/>
              <a:t>Click to add agenda point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p:txBody>
      </p:sp>
    </p:spTree>
    <p:extLst>
      <p:ext uri="{BB962C8B-B14F-4D97-AF65-F5344CB8AC3E}">
        <p14:creationId xmlns:p14="http://schemas.microsoft.com/office/powerpoint/2010/main" val="57836468"/>
      </p:ext>
    </p:extLst>
  </p:cSld>
  <p:clrMapOvr>
    <a:masterClrMapping/>
  </p:clrMapOvr>
  <p:extLst>
    <p:ext uri="{DCECCB84-F9BA-43D5-87BE-67443E8EF086}">
      <p15:sldGuideLst xmlns:p15="http://schemas.microsoft.com/office/powerpoint/2012/main">
        <p15:guide id="1" orient="horz" pos="255" userDrawn="1">
          <p15:clr>
            <a:srgbClr val="A4A3A4"/>
          </p15:clr>
        </p15:guide>
        <p15:guide id="2" orient="horz" pos="823" userDrawn="1">
          <p15:clr>
            <a:srgbClr val="A4A3A4"/>
          </p15:clr>
        </p15:guide>
        <p15:guide id="3" orient="horz" pos="867" userDrawn="1">
          <p15:clr>
            <a:srgbClr val="A4A3A4"/>
          </p15:clr>
        </p15:guide>
        <p15:guide id="4" orient="horz" pos="3657" userDrawn="1">
          <p15:clr>
            <a:srgbClr val="A4A3A4"/>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目次２">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AAC68-24D6-5FF7-BD6E-75EA2B51B44A}"/>
              </a:ext>
            </a:extLst>
          </p:cNvPr>
          <p:cNvSpPr>
            <a:spLocks noGrp="1"/>
          </p:cNvSpPr>
          <p:nvPr>
            <p:ph type="title" hasCustomPrompt="1"/>
          </p:nvPr>
        </p:nvSpPr>
        <p:spPr>
          <a:xfrm>
            <a:off x="359573" y="411741"/>
            <a:ext cx="4808779" cy="793751"/>
          </a:xfrm>
        </p:spPr>
        <p:txBody>
          <a:bodyPr/>
          <a:lstStyle>
            <a:lvl1pPr>
              <a:defRPr/>
            </a:lvl1pPr>
          </a:lstStyle>
          <a:p>
            <a:r>
              <a:rPr lang="en-US" dirty="0" err="1"/>
              <a:t>目次</a:t>
            </a:r>
            <a:endParaRPr lang="en-GB" dirty="0"/>
          </a:p>
        </p:txBody>
      </p:sp>
      <p:sp>
        <p:nvSpPr>
          <p:cNvPr id="6" name="Slide Number Placeholder 5">
            <a:extLst>
              <a:ext uri="{FF2B5EF4-FFF2-40B4-BE49-F238E27FC236}">
                <a16:creationId xmlns:a16="http://schemas.microsoft.com/office/drawing/2014/main" id="{B3C9E476-A5D7-554D-EE38-3D6FF8F8CD43}"/>
              </a:ext>
            </a:extLst>
          </p:cNvPr>
          <p:cNvSpPr>
            <a:spLocks noGrp="1"/>
          </p:cNvSpPr>
          <p:nvPr>
            <p:ph type="sldNum" sz="quarter" idx="12"/>
          </p:nvPr>
        </p:nvSpPr>
        <p:spPr/>
        <p:txBody>
          <a:bodyPr/>
          <a:lstStyle/>
          <a:p>
            <a:fld id="{D8A28372-6A5A-4399-8FC5-CCF396CD4981}" type="slidenum">
              <a:rPr lang="en-GB" smtClean="0"/>
              <a:t>‹#›</a:t>
            </a:fld>
            <a:endParaRPr lang="en-GB"/>
          </a:p>
        </p:txBody>
      </p:sp>
      <p:sp>
        <p:nvSpPr>
          <p:cNvPr id="8" name="Text Placeholder 2">
            <a:extLst>
              <a:ext uri="{FF2B5EF4-FFF2-40B4-BE49-F238E27FC236}">
                <a16:creationId xmlns:a16="http://schemas.microsoft.com/office/drawing/2014/main" id="{DB04CD21-305B-A5B6-8981-ECE00D6D42D7}"/>
              </a:ext>
            </a:extLst>
          </p:cNvPr>
          <p:cNvSpPr>
            <a:spLocks noGrp="1"/>
          </p:cNvSpPr>
          <p:nvPr>
            <p:ph type="body" sz="quarter" idx="13" hasCustomPrompt="1"/>
          </p:nvPr>
        </p:nvSpPr>
        <p:spPr>
          <a:xfrm>
            <a:off x="359584" y="1313104"/>
            <a:ext cx="8424863" cy="4492384"/>
          </a:xfrm>
        </p:spPr>
        <p:txBody>
          <a:bodyPr tIns="54000" numCol="2" spcCol="360000"/>
          <a:lstStyle>
            <a:lvl1pPr marL="323976" indent="-296979">
              <a:lnSpc>
                <a:spcPct val="100000"/>
              </a:lnSpc>
              <a:spcBef>
                <a:spcPts val="0"/>
              </a:spcBef>
              <a:spcAft>
                <a:spcPts val="1200"/>
              </a:spcAft>
              <a:buClr>
                <a:schemeClr val="tx1"/>
              </a:buClr>
              <a:buSzPct val="100000"/>
              <a:buFont typeface="+mj-lt"/>
              <a:buAutoNum type="arabicPeriod"/>
              <a:defRPr sz="2300" b="1">
                <a:solidFill>
                  <a:schemeClr val="tx1"/>
                </a:solidFill>
              </a:defRPr>
            </a:lvl1pPr>
            <a:lvl2pPr marL="323976" indent="-296979">
              <a:lnSpc>
                <a:spcPct val="100000"/>
              </a:lnSpc>
              <a:spcBef>
                <a:spcPts val="0"/>
              </a:spcBef>
              <a:spcAft>
                <a:spcPts val="1200"/>
              </a:spcAft>
              <a:buClr>
                <a:schemeClr val="tx1"/>
              </a:buClr>
              <a:buSzPct val="100000"/>
              <a:buFont typeface="+mj-lt"/>
              <a:buAutoNum type="arabicPeriod"/>
              <a:defRPr sz="2300" b="1">
                <a:solidFill>
                  <a:schemeClr val="tx1"/>
                </a:solidFill>
              </a:defRPr>
            </a:lvl2pPr>
            <a:lvl3pPr marL="323976" indent="-296979">
              <a:lnSpc>
                <a:spcPct val="100000"/>
              </a:lnSpc>
              <a:spcBef>
                <a:spcPts val="0"/>
              </a:spcBef>
              <a:spcAft>
                <a:spcPts val="1200"/>
              </a:spcAft>
              <a:buClr>
                <a:schemeClr val="tx1"/>
              </a:buClr>
              <a:buSzPct val="100000"/>
              <a:buFont typeface="+mj-lt"/>
              <a:buAutoNum type="arabicPeriod"/>
              <a:defRPr sz="2300" b="1">
                <a:solidFill>
                  <a:schemeClr val="tx1"/>
                </a:solidFill>
              </a:defRPr>
            </a:lvl3pPr>
            <a:lvl4pPr marL="323976" indent="-296979">
              <a:lnSpc>
                <a:spcPct val="100000"/>
              </a:lnSpc>
              <a:spcBef>
                <a:spcPts val="0"/>
              </a:spcBef>
              <a:spcAft>
                <a:spcPts val="1200"/>
              </a:spcAft>
              <a:buClr>
                <a:schemeClr val="tx1"/>
              </a:buClr>
              <a:buFont typeface="+mj-lt"/>
              <a:buAutoNum type="arabicPeriod"/>
              <a:defRPr sz="2300" b="1">
                <a:solidFill>
                  <a:schemeClr val="tx1"/>
                </a:solidFill>
              </a:defRPr>
            </a:lvl4pPr>
            <a:lvl5pPr marL="323976" indent="-296979">
              <a:lnSpc>
                <a:spcPct val="100000"/>
              </a:lnSpc>
              <a:spcBef>
                <a:spcPts val="0"/>
              </a:spcBef>
              <a:spcAft>
                <a:spcPts val="1200"/>
              </a:spcAft>
              <a:buClr>
                <a:schemeClr val="tx1"/>
              </a:buClr>
              <a:buFont typeface="+mj-lt"/>
              <a:buAutoNum type="arabicPeriod"/>
              <a:defRPr sz="2300" b="1">
                <a:solidFill>
                  <a:schemeClr val="tx1"/>
                </a:solidFill>
              </a:defRPr>
            </a:lvl5pPr>
            <a:lvl6pPr marL="323976" indent="-296979">
              <a:lnSpc>
                <a:spcPct val="100000"/>
              </a:lnSpc>
              <a:spcBef>
                <a:spcPts val="0"/>
              </a:spcBef>
              <a:spcAft>
                <a:spcPts val="1200"/>
              </a:spcAft>
              <a:buClr>
                <a:schemeClr val="tx1"/>
              </a:buClr>
              <a:buFont typeface="+mj-lt"/>
              <a:buAutoNum type="arabicPeriod"/>
              <a:defRPr sz="2300" b="1">
                <a:solidFill>
                  <a:schemeClr val="tx1"/>
                </a:solidFill>
              </a:defRPr>
            </a:lvl6pPr>
            <a:lvl7pPr marL="323976" indent="-296979">
              <a:lnSpc>
                <a:spcPct val="100000"/>
              </a:lnSpc>
              <a:spcBef>
                <a:spcPts val="0"/>
              </a:spcBef>
              <a:spcAft>
                <a:spcPts val="1200"/>
              </a:spcAft>
              <a:buClr>
                <a:schemeClr val="tx1"/>
              </a:buClr>
              <a:buFont typeface="+mj-lt"/>
              <a:buAutoNum type="arabicPeriod"/>
              <a:defRPr sz="2300" b="1">
                <a:solidFill>
                  <a:schemeClr val="tx1"/>
                </a:solidFill>
              </a:defRPr>
            </a:lvl7pPr>
            <a:lvl8pPr marL="323976" indent="-296979">
              <a:lnSpc>
                <a:spcPct val="100000"/>
              </a:lnSpc>
              <a:spcBef>
                <a:spcPts val="0"/>
              </a:spcBef>
              <a:spcAft>
                <a:spcPts val="1200"/>
              </a:spcAft>
              <a:buClr>
                <a:schemeClr val="tx1"/>
              </a:buClr>
              <a:buSzPct val="100000"/>
              <a:buFont typeface="+mj-lt"/>
              <a:buAutoNum type="arabicPeriod"/>
              <a:defRPr sz="2300" b="1">
                <a:solidFill>
                  <a:schemeClr val="tx1"/>
                </a:solidFill>
              </a:defRPr>
            </a:lvl8pPr>
            <a:lvl9pPr marL="323976" indent="-296979">
              <a:lnSpc>
                <a:spcPct val="100000"/>
              </a:lnSpc>
              <a:spcBef>
                <a:spcPts val="0"/>
              </a:spcBef>
              <a:spcAft>
                <a:spcPts val="1200"/>
              </a:spcAft>
              <a:buClr>
                <a:schemeClr val="tx1"/>
              </a:buClr>
              <a:buSzPct val="100000"/>
              <a:buFont typeface="+mj-lt"/>
              <a:buAutoNum type="arabicPeriod"/>
              <a:defRPr sz="2300" b="1">
                <a:solidFill>
                  <a:schemeClr val="tx1"/>
                </a:solidFill>
              </a:defRPr>
            </a:lvl9pPr>
          </a:lstStyle>
          <a:p>
            <a:pPr lvl="0"/>
            <a:r>
              <a:rPr lang="en-GB" noProof="0" dirty="0"/>
              <a:t>Click to add agenda point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5"/>
            <a:r>
              <a:rPr lang="en-GB" noProof="0" dirty="0"/>
              <a:t>96</a:t>
            </a:r>
          </a:p>
          <a:p>
            <a:pPr lvl="6"/>
            <a:r>
              <a:rPr lang="en-GB" noProof="0" dirty="0"/>
              <a:t>7</a:t>
            </a:r>
          </a:p>
          <a:p>
            <a:pPr lvl="7"/>
            <a:r>
              <a:rPr lang="en-GB" noProof="0" dirty="0"/>
              <a:t>8</a:t>
            </a:r>
          </a:p>
          <a:p>
            <a:pPr lvl="8"/>
            <a:r>
              <a:rPr lang="en-GB" noProof="0" dirty="0"/>
              <a:t>9</a:t>
            </a:r>
          </a:p>
          <a:p>
            <a:pPr lvl="8"/>
            <a:endParaRPr lang="en-GB" noProof="0" dirty="0"/>
          </a:p>
        </p:txBody>
      </p:sp>
    </p:spTree>
    <p:extLst>
      <p:ext uri="{BB962C8B-B14F-4D97-AF65-F5344CB8AC3E}">
        <p14:creationId xmlns:p14="http://schemas.microsoft.com/office/powerpoint/2010/main" val="3666729550"/>
      </p:ext>
    </p:extLst>
  </p:cSld>
  <p:clrMapOvr>
    <a:masterClrMapping/>
  </p:clrMapOvr>
  <p:extLst>
    <p:ext uri="{DCECCB84-F9BA-43D5-87BE-67443E8EF086}">
      <p15:sldGuideLst xmlns:p15="http://schemas.microsoft.com/office/powerpoint/2012/main">
        <p15:guide id="1" orient="horz" pos="255" userDrawn="1">
          <p15:clr>
            <a:srgbClr val="A4A3A4"/>
          </p15:clr>
        </p15:guide>
        <p15:guide id="2" orient="horz" pos="823" userDrawn="1">
          <p15:clr>
            <a:srgbClr val="A4A3A4"/>
          </p15:clr>
        </p15:guide>
        <p15:guide id="3" orient="horz" pos="867" userDrawn="1">
          <p15:clr>
            <a:srgbClr val="A4A3A4"/>
          </p15:clr>
        </p15:guide>
        <p15:guide id="4" orient="horz" pos="3657" userDrawn="1">
          <p15:clr>
            <a:srgbClr val="A4A3A4"/>
          </p15:clr>
        </p15:guide>
        <p15:guide id="5" pos="2795" userDrawn="1">
          <p15:clr>
            <a:srgbClr val="A4A3A4"/>
          </p15:clr>
        </p15:guide>
        <p15:guide id="6" pos="2965" userDrawn="1">
          <p15:clr>
            <a:srgbClr val="A4A3A4"/>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１コラム">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3B531-D261-13B3-E426-04329113AE08}"/>
              </a:ext>
            </a:extLst>
          </p:cNvPr>
          <p:cNvSpPr>
            <a:spLocks noGrp="1"/>
          </p:cNvSpPr>
          <p:nvPr>
            <p:ph type="title" hasCustomPrompt="1"/>
          </p:nvPr>
        </p:nvSpPr>
        <p:spPr>
          <a:xfrm>
            <a:off x="359582" y="413373"/>
            <a:ext cx="7130891" cy="793751"/>
          </a:xfrm>
        </p:spPr>
        <p:txBody>
          <a:bodyPr/>
          <a:lstStyle/>
          <a:p>
            <a:r>
              <a:rPr lang="en-US" dirty="0"/>
              <a:t>Click to edit title</a:t>
            </a:r>
            <a:endParaRPr lang="en-GB" dirty="0"/>
          </a:p>
        </p:txBody>
      </p:sp>
      <p:sp>
        <p:nvSpPr>
          <p:cNvPr id="3" name="Content Placeholder 2">
            <a:extLst>
              <a:ext uri="{FF2B5EF4-FFF2-40B4-BE49-F238E27FC236}">
                <a16:creationId xmlns:a16="http://schemas.microsoft.com/office/drawing/2014/main" id="{47592C86-874E-1B04-832F-0B1EBC176EDA}"/>
              </a:ext>
            </a:extLst>
          </p:cNvPr>
          <p:cNvSpPr>
            <a:spLocks noGrp="1"/>
          </p:cNvSpPr>
          <p:nvPr>
            <p:ph sz="half" idx="1" hasCustomPrompt="1"/>
          </p:nvPr>
        </p:nvSpPr>
        <p:spPr>
          <a:xfrm>
            <a:off x="359580" y="1233501"/>
            <a:ext cx="8424863" cy="5148263"/>
          </a:xfrm>
        </p:spPr>
        <p:txBody>
          <a:bodyPr/>
          <a:lstStyle/>
          <a:p>
            <a:pPr lvl="0"/>
            <a:r>
              <a:rPr lang="en-GB" noProof="0" dirty="0"/>
              <a:t>Level 1 (Mark the text and click TAB for next level, SHIFT+TAB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a:extLst>
              <a:ext uri="{FF2B5EF4-FFF2-40B4-BE49-F238E27FC236}">
                <a16:creationId xmlns:a16="http://schemas.microsoft.com/office/drawing/2014/main" id="{E4D0608E-F247-698E-C11E-6F24EFFFD70A}"/>
              </a:ext>
            </a:extLst>
          </p:cNvPr>
          <p:cNvSpPr>
            <a:spLocks noGrp="1"/>
          </p:cNvSpPr>
          <p:nvPr>
            <p:ph type="sldNum" sz="quarter" idx="12"/>
          </p:nvPr>
        </p:nvSpPr>
        <p:spPr/>
        <p:txBody>
          <a:bodyPr/>
          <a:lstStyle/>
          <a:p>
            <a:fld id="{D8A28372-6A5A-4399-8FC5-CCF396CD4981}" type="slidenum">
              <a:rPr lang="en-GB" smtClean="0"/>
              <a:t>‹#›</a:t>
            </a:fld>
            <a:endParaRPr lang="en-GB"/>
          </a:p>
        </p:txBody>
      </p:sp>
    </p:spTree>
    <p:extLst>
      <p:ext uri="{BB962C8B-B14F-4D97-AF65-F5344CB8AC3E}">
        <p14:creationId xmlns:p14="http://schemas.microsoft.com/office/powerpoint/2010/main" val="58599632"/>
      </p:ext>
    </p:extLst>
  </p:cSld>
  <p:clrMapOvr>
    <a:masterClrMapping/>
  </p:clrMapOvr>
  <p:extLst>
    <p:ext uri="{DCECCB84-F9BA-43D5-87BE-67443E8EF086}">
      <p15:sldGuideLst xmlns:p15="http://schemas.microsoft.com/office/powerpoint/2012/main">
        <p15:guide id="1" pos="2795" userDrawn="1">
          <p15:clr>
            <a:srgbClr val="A4A3A4"/>
          </p15:clr>
        </p15:guide>
        <p15:guide id="2" pos="2965" userDrawn="1">
          <p15:clr>
            <a:srgbClr val="A4A3A4"/>
          </p15:clr>
        </p15:guide>
        <p15:guide id="3" orient="horz" pos="4020" userDrawn="1">
          <p15:clr>
            <a:srgbClr val="A4A3A4"/>
          </p15:clr>
        </p15:guide>
        <p15:guide id="4" orient="horz" pos="777" userDrawn="1">
          <p15:clr>
            <a:srgbClr val="A4A3A4"/>
          </p15:clr>
        </p15:guide>
        <p15:guide id="5" orient="horz" pos="255" userDrawn="1">
          <p15:clr>
            <a:srgbClr val="A4A3A4"/>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２コラム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3B531-D261-13B3-E426-04329113AE08}"/>
              </a:ext>
            </a:extLst>
          </p:cNvPr>
          <p:cNvSpPr>
            <a:spLocks noGrp="1"/>
          </p:cNvSpPr>
          <p:nvPr>
            <p:ph type="title" hasCustomPrompt="1"/>
          </p:nvPr>
        </p:nvSpPr>
        <p:spPr>
          <a:xfrm>
            <a:off x="359583" y="423877"/>
            <a:ext cx="7130891" cy="793751"/>
          </a:xfrm>
        </p:spPr>
        <p:txBody>
          <a:bodyPr/>
          <a:lstStyle/>
          <a:p>
            <a:r>
              <a:rPr lang="en-US" dirty="0"/>
              <a:t>Click to edit title</a:t>
            </a:r>
            <a:endParaRPr lang="en-GB" dirty="0"/>
          </a:p>
        </p:txBody>
      </p:sp>
      <p:sp>
        <p:nvSpPr>
          <p:cNvPr id="3" name="Content Placeholder 2">
            <a:extLst>
              <a:ext uri="{FF2B5EF4-FFF2-40B4-BE49-F238E27FC236}">
                <a16:creationId xmlns:a16="http://schemas.microsoft.com/office/drawing/2014/main" id="{47592C86-874E-1B04-832F-0B1EBC176EDA}"/>
              </a:ext>
            </a:extLst>
          </p:cNvPr>
          <p:cNvSpPr>
            <a:spLocks noGrp="1"/>
          </p:cNvSpPr>
          <p:nvPr>
            <p:ph sz="half" idx="1" hasCustomPrompt="1"/>
          </p:nvPr>
        </p:nvSpPr>
        <p:spPr>
          <a:xfrm>
            <a:off x="359569" y="1234084"/>
            <a:ext cx="3924000" cy="5148263"/>
          </a:xfrm>
        </p:spPr>
        <p:txBody>
          <a:bodyPr/>
          <a:lstStyle/>
          <a:p>
            <a:pPr lvl="0"/>
            <a:r>
              <a:rPr lang="en-GB" noProof="0" dirty="0"/>
              <a:t>Level 1 (Mark the text and click TAB for next level, SHIFT+TAB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AF2BA9DF-15B4-8FDA-276E-91F71B71B7D4}"/>
              </a:ext>
            </a:extLst>
          </p:cNvPr>
          <p:cNvSpPr>
            <a:spLocks noGrp="1"/>
          </p:cNvSpPr>
          <p:nvPr>
            <p:ph sz="half" idx="2" hasCustomPrompt="1"/>
          </p:nvPr>
        </p:nvSpPr>
        <p:spPr>
          <a:xfrm>
            <a:off x="4851681" y="1234082"/>
            <a:ext cx="3924000" cy="5148263"/>
          </a:xfrm>
        </p:spPr>
        <p:txBody>
          <a:bodyPr/>
          <a:lstStyle/>
          <a:p>
            <a:pPr lvl="0"/>
            <a:r>
              <a:rPr lang="en-GB" noProof="0" dirty="0"/>
              <a:t>Level 1 (Mark the text and click TAB for next level, SHIFT+TAB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a:extLst>
              <a:ext uri="{FF2B5EF4-FFF2-40B4-BE49-F238E27FC236}">
                <a16:creationId xmlns:a16="http://schemas.microsoft.com/office/drawing/2014/main" id="{E4D0608E-F247-698E-C11E-6F24EFFFD70A}"/>
              </a:ext>
            </a:extLst>
          </p:cNvPr>
          <p:cNvSpPr>
            <a:spLocks noGrp="1"/>
          </p:cNvSpPr>
          <p:nvPr>
            <p:ph type="sldNum" sz="quarter" idx="12"/>
          </p:nvPr>
        </p:nvSpPr>
        <p:spPr/>
        <p:txBody>
          <a:bodyPr/>
          <a:lstStyle/>
          <a:p>
            <a:fld id="{D8A28372-6A5A-4399-8FC5-CCF396CD4981}" type="slidenum">
              <a:rPr lang="en-GB" smtClean="0"/>
              <a:t>‹#›</a:t>
            </a:fld>
            <a:endParaRPr lang="en-GB"/>
          </a:p>
        </p:txBody>
      </p:sp>
    </p:spTree>
    <p:extLst>
      <p:ext uri="{BB962C8B-B14F-4D97-AF65-F5344CB8AC3E}">
        <p14:creationId xmlns:p14="http://schemas.microsoft.com/office/powerpoint/2010/main" val="3616262076"/>
      </p:ext>
    </p:extLst>
  </p:cSld>
  <p:clrMapOvr>
    <a:masterClrMapping/>
  </p:clrMapOvr>
  <p:extLst>
    <p:ext uri="{DCECCB84-F9BA-43D5-87BE-67443E8EF086}">
      <p15:sldGuideLst xmlns:p15="http://schemas.microsoft.com/office/powerpoint/2012/main">
        <p15:guide id="1" pos="2699" userDrawn="1">
          <p15:clr>
            <a:srgbClr val="A4A3A4"/>
          </p15:clr>
        </p15:guide>
        <p15:guide id="2" pos="3061" userDrawn="1">
          <p15:clr>
            <a:srgbClr val="A4A3A4"/>
          </p15:clr>
        </p15:guide>
        <p15:guide id="3" orient="horz" pos="4020" userDrawn="1">
          <p15:clr>
            <a:srgbClr val="A4A3A4"/>
          </p15:clr>
        </p15:guide>
        <p15:guide id="4" orient="horz" pos="777" userDrawn="1">
          <p15:clr>
            <a:srgbClr val="A4A3A4"/>
          </p15:clr>
        </p15:guide>
        <p15:guide id="5" orient="horz" pos="255" userDrawn="1">
          <p15:clr>
            <a:srgbClr val="A4A3A4"/>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２コラムb">
    <p:spTree>
      <p:nvGrpSpPr>
        <p:cNvPr id="1" name=""/>
        <p:cNvGrpSpPr/>
        <p:nvPr/>
      </p:nvGrpSpPr>
      <p:grpSpPr>
        <a:xfrm>
          <a:off x="0" y="0"/>
          <a:ext cx="0" cy="0"/>
          <a:chOff x="0" y="0"/>
          <a:chExt cx="0" cy="0"/>
        </a:xfrm>
      </p:grpSpPr>
      <p:pic>
        <p:nvPicPr>
          <p:cNvPr id="6" name="Graphic 7">
            <a:extLst>
              <a:ext uri="{FF2B5EF4-FFF2-40B4-BE49-F238E27FC236}">
                <a16:creationId xmlns:a16="http://schemas.microsoft.com/office/drawing/2014/main" id="{34E7E475-15C3-9D76-6B37-27084AB8A76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462074" y="0"/>
            <a:ext cx="4686300" cy="6858000"/>
          </a:xfrm>
          <a:prstGeom prst="rect">
            <a:avLst/>
          </a:prstGeom>
        </p:spPr>
      </p:pic>
      <p:sp>
        <p:nvSpPr>
          <p:cNvPr id="2" name="Title 1">
            <a:extLst>
              <a:ext uri="{FF2B5EF4-FFF2-40B4-BE49-F238E27FC236}">
                <a16:creationId xmlns:a16="http://schemas.microsoft.com/office/drawing/2014/main" id="{A143B531-D261-13B3-E426-04329113AE08}"/>
              </a:ext>
            </a:extLst>
          </p:cNvPr>
          <p:cNvSpPr>
            <a:spLocks noGrp="1"/>
          </p:cNvSpPr>
          <p:nvPr>
            <p:ph type="title" hasCustomPrompt="1"/>
          </p:nvPr>
        </p:nvSpPr>
        <p:spPr>
          <a:xfrm>
            <a:off x="359583" y="423877"/>
            <a:ext cx="7130891" cy="793751"/>
          </a:xfrm>
        </p:spPr>
        <p:txBody>
          <a:bodyPr/>
          <a:lstStyle/>
          <a:p>
            <a:r>
              <a:rPr lang="en-US" dirty="0"/>
              <a:t>Click to edit title</a:t>
            </a:r>
            <a:endParaRPr lang="en-GB" dirty="0"/>
          </a:p>
        </p:txBody>
      </p:sp>
      <p:sp>
        <p:nvSpPr>
          <p:cNvPr id="3" name="Content Placeholder 2">
            <a:extLst>
              <a:ext uri="{FF2B5EF4-FFF2-40B4-BE49-F238E27FC236}">
                <a16:creationId xmlns:a16="http://schemas.microsoft.com/office/drawing/2014/main" id="{47592C86-874E-1B04-832F-0B1EBC176EDA}"/>
              </a:ext>
            </a:extLst>
          </p:cNvPr>
          <p:cNvSpPr>
            <a:spLocks noGrp="1"/>
          </p:cNvSpPr>
          <p:nvPr>
            <p:ph sz="half" idx="1" hasCustomPrompt="1"/>
          </p:nvPr>
        </p:nvSpPr>
        <p:spPr>
          <a:xfrm>
            <a:off x="359569" y="1234391"/>
            <a:ext cx="3924000" cy="5135015"/>
          </a:xfrm>
        </p:spPr>
        <p:txBody>
          <a:bodyPr/>
          <a:lstStyle/>
          <a:p>
            <a:pPr lvl="0"/>
            <a:r>
              <a:rPr lang="en-GB" noProof="0" dirty="0"/>
              <a:t>Level 1 (Mark the text and click TAB for next level, SHIFT+TAB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AF2BA9DF-15B4-8FDA-276E-91F71B71B7D4}"/>
              </a:ext>
            </a:extLst>
          </p:cNvPr>
          <p:cNvSpPr>
            <a:spLocks noGrp="1"/>
          </p:cNvSpPr>
          <p:nvPr>
            <p:ph sz="half" idx="2" hasCustomPrompt="1"/>
          </p:nvPr>
        </p:nvSpPr>
        <p:spPr>
          <a:xfrm>
            <a:off x="4851681" y="1234391"/>
            <a:ext cx="3924000" cy="5135015"/>
          </a:xfrm>
        </p:spPr>
        <p:txBody>
          <a:bodyPr/>
          <a:lstStyle/>
          <a:p>
            <a:pPr lvl="0"/>
            <a:r>
              <a:rPr lang="en-GB" noProof="0" dirty="0"/>
              <a:t>Level 1 (Mark the text and click TAB for next level, SHIFT+TAB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a:extLst>
              <a:ext uri="{FF2B5EF4-FFF2-40B4-BE49-F238E27FC236}">
                <a16:creationId xmlns:a16="http://schemas.microsoft.com/office/drawing/2014/main" id="{E4D0608E-F247-698E-C11E-6F24EFFFD70A}"/>
              </a:ext>
            </a:extLst>
          </p:cNvPr>
          <p:cNvSpPr>
            <a:spLocks noGrp="1"/>
          </p:cNvSpPr>
          <p:nvPr>
            <p:ph type="sldNum" sz="quarter" idx="12"/>
          </p:nvPr>
        </p:nvSpPr>
        <p:spPr/>
        <p:txBody>
          <a:bodyPr/>
          <a:lstStyle/>
          <a:p>
            <a:fld id="{D8A28372-6A5A-4399-8FC5-CCF396CD4981}" type="slidenum">
              <a:rPr lang="en-GB" smtClean="0"/>
              <a:t>‹#›</a:t>
            </a:fld>
            <a:endParaRPr lang="en-GB"/>
          </a:p>
        </p:txBody>
      </p:sp>
      <p:pic>
        <p:nvPicPr>
          <p:cNvPr id="8" name="Graphic 8">
            <a:extLst>
              <a:ext uri="{FF2B5EF4-FFF2-40B4-BE49-F238E27FC236}">
                <a16:creationId xmlns:a16="http://schemas.microsoft.com/office/drawing/2014/main" id="{0E11F9D6-6861-40E5-A1EC-7D16801FD830}"/>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427231" y="356651"/>
            <a:ext cx="1357200" cy="424125"/>
          </a:xfrm>
          <a:prstGeom prst="rect">
            <a:avLst/>
          </a:prstGeom>
        </p:spPr>
      </p:pic>
    </p:spTree>
    <p:extLst>
      <p:ext uri="{BB962C8B-B14F-4D97-AF65-F5344CB8AC3E}">
        <p14:creationId xmlns:p14="http://schemas.microsoft.com/office/powerpoint/2010/main" val="2454761218"/>
      </p:ext>
    </p:extLst>
  </p:cSld>
  <p:clrMapOvr>
    <a:masterClrMapping/>
  </p:clrMapOvr>
  <p:extLst>
    <p:ext uri="{DCECCB84-F9BA-43D5-87BE-67443E8EF086}">
      <p15:sldGuideLst xmlns:p15="http://schemas.microsoft.com/office/powerpoint/2012/main">
        <p15:guide id="1" pos="2699" userDrawn="1">
          <p15:clr>
            <a:srgbClr val="A4A3A4"/>
          </p15:clr>
        </p15:guide>
        <p15:guide id="2" pos="3061" userDrawn="1">
          <p15:clr>
            <a:srgbClr val="A4A3A4"/>
          </p15:clr>
        </p15:guide>
        <p15:guide id="3" orient="horz" pos="4020" userDrawn="1">
          <p15:clr>
            <a:srgbClr val="A4A3A4"/>
          </p15:clr>
        </p15:guide>
        <p15:guide id="4" orient="horz" pos="777" userDrawn="1">
          <p15:clr>
            <a:srgbClr val="A4A3A4"/>
          </p15:clr>
        </p15:guide>
        <p15:guide id="5" orient="horz" pos="255" userDrawn="1">
          <p15:clr>
            <a:srgbClr val="A4A3A4"/>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２コラムc">
    <p:spTree>
      <p:nvGrpSpPr>
        <p:cNvPr id="1" name=""/>
        <p:cNvGrpSpPr/>
        <p:nvPr/>
      </p:nvGrpSpPr>
      <p:grpSpPr>
        <a:xfrm>
          <a:off x="0" y="0"/>
          <a:ext cx="0" cy="0"/>
          <a:chOff x="0" y="0"/>
          <a:chExt cx="0" cy="0"/>
        </a:xfrm>
      </p:grpSpPr>
      <p:pic>
        <p:nvPicPr>
          <p:cNvPr id="5" name="Graphic 7">
            <a:extLst>
              <a:ext uri="{FF2B5EF4-FFF2-40B4-BE49-F238E27FC236}">
                <a16:creationId xmlns:a16="http://schemas.microsoft.com/office/drawing/2014/main" id="{E3BDFDA9-D0C7-1544-E036-649FDA33833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464182" y="-6351"/>
            <a:ext cx="4686300" cy="6858000"/>
          </a:xfrm>
          <a:prstGeom prst="rect">
            <a:avLst/>
          </a:prstGeom>
        </p:spPr>
      </p:pic>
      <p:sp>
        <p:nvSpPr>
          <p:cNvPr id="2" name="Title 1">
            <a:extLst>
              <a:ext uri="{FF2B5EF4-FFF2-40B4-BE49-F238E27FC236}">
                <a16:creationId xmlns:a16="http://schemas.microsoft.com/office/drawing/2014/main" id="{A143B531-D261-13B3-E426-04329113AE08}"/>
              </a:ext>
            </a:extLst>
          </p:cNvPr>
          <p:cNvSpPr>
            <a:spLocks noGrp="1"/>
          </p:cNvSpPr>
          <p:nvPr>
            <p:ph type="title" hasCustomPrompt="1"/>
          </p:nvPr>
        </p:nvSpPr>
        <p:spPr>
          <a:xfrm>
            <a:off x="359583" y="423877"/>
            <a:ext cx="7130891" cy="793751"/>
          </a:xfrm>
        </p:spPr>
        <p:txBody>
          <a:bodyPr/>
          <a:lstStyle/>
          <a:p>
            <a:r>
              <a:rPr lang="en-US" dirty="0"/>
              <a:t>Click to edit title</a:t>
            </a:r>
            <a:endParaRPr lang="en-GB" dirty="0"/>
          </a:p>
        </p:txBody>
      </p:sp>
      <p:sp>
        <p:nvSpPr>
          <p:cNvPr id="3" name="Content Placeholder 2">
            <a:extLst>
              <a:ext uri="{FF2B5EF4-FFF2-40B4-BE49-F238E27FC236}">
                <a16:creationId xmlns:a16="http://schemas.microsoft.com/office/drawing/2014/main" id="{47592C86-874E-1B04-832F-0B1EBC176EDA}"/>
              </a:ext>
            </a:extLst>
          </p:cNvPr>
          <p:cNvSpPr>
            <a:spLocks noGrp="1"/>
          </p:cNvSpPr>
          <p:nvPr>
            <p:ph sz="half" idx="1" hasCustomPrompt="1"/>
          </p:nvPr>
        </p:nvSpPr>
        <p:spPr>
          <a:xfrm>
            <a:off x="359569" y="1237867"/>
            <a:ext cx="3924000" cy="5128956"/>
          </a:xfrm>
        </p:spPr>
        <p:txBody>
          <a:bodyPr/>
          <a:lstStyle/>
          <a:p>
            <a:pPr lvl="0"/>
            <a:r>
              <a:rPr lang="en-GB" noProof="0" dirty="0"/>
              <a:t>Level 1 (Mark the text and click TAB for next level, SHIFT+TAB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AF2BA9DF-15B4-8FDA-276E-91F71B71B7D4}"/>
              </a:ext>
            </a:extLst>
          </p:cNvPr>
          <p:cNvSpPr>
            <a:spLocks noGrp="1"/>
          </p:cNvSpPr>
          <p:nvPr>
            <p:ph sz="half" idx="2" hasCustomPrompt="1"/>
          </p:nvPr>
        </p:nvSpPr>
        <p:spPr>
          <a:xfrm>
            <a:off x="4851681" y="1237867"/>
            <a:ext cx="3924000" cy="5128956"/>
          </a:xfrm>
        </p:spPr>
        <p:txBody>
          <a:bodyPr/>
          <a:lstStyle/>
          <a:p>
            <a:pPr lvl="0"/>
            <a:r>
              <a:rPr lang="en-GB" noProof="0" dirty="0"/>
              <a:t>Level 1 (Mark the text and click TAB for next level, SHIFT+TAB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a:extLst>
              <a:ext uri="{FF2B5EF4-FFF2-40B4-BE49-F238E27FC236}">
                <a16:creationId xmlns:a16="http://schemas.microsoft.com/office/drawing/2014/main" id="{E4D0608E-F247-698E-C11E-6F24EFFFD70A}"/>
              </a:ext>
            </a:extLst>
          </p:cNvPr>
          <p:cNvSpPr>
            <a:spLocks noGrp="1"/>
          </p:cNvSpPr>
          <p:nvPr>
            <p:ph type="sldNum" sz="quarter" idx="12"/>
          </p:nvPr>
        </p:nvSpPr>
        <p:spPr/>
        <p:txBody>
          <a:bodyPr/>
          <a:lstStyle/>
          <a:p>
            <a:fld id="{D8A28372-6A5A-4399-8FC5-CCF396CD4981}" type="slidenum">
              <a:rPr lang="en-GB" smtClean="0"/>
              <a:t>‹#›</a:t>
            </a:fld>
            <a:endParaRPr lang="en-GB"/>
          </a:p>
        </p:txBody>
      </p:sp>
      <p:pic>
        <p:nvPicPr>
          <p:cNvPr id="6" name="Graphic 8">
            <a:extLst>
              <a:ext uri="{FF2B5EF4-FFF2-40B4-BE49-F238E27FC236}">
                <a16:creationId xmlns:a16="http://schemas.microsoft.com/office/drawing/2014/main" id="{F106DC7E-6A77-E822-4559-9E7BBDE16272}"/>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427231" y="356651"/>
            <a:ext cx="1357200" cy="424125"/>
          </a:xfrm>
          <a:prstGeom prst="rect">
            <a:avLst/>
          </a:prstGeom>
        </p:spPr>
      </p:pic>
    </p:spTree>
    <p:extLst>
      <p:ext uri="{BB962C8B-B14F-4D97-AF65-F5344CB8AC3E}">
        <p14:creationId xmlns:p14="http://schemas.microsoft.com/office/powerpoint/2010/main" val="3492001361"/>
      </p:ext>
    </p:extLst>
  </p:cSld>
  <p:clrMapOvr>
    <a:masterClrMapping/>
  </p:clrMapOvr>
  <p:extLst>
    <p:ext uri="{DCECCB84-F9BA-43D5-87BE-67443E8EF086}">
      <p15:sldGuideLst xmlns:p15="http://schemas.microsoft.com/office/powerpoint/2012/main">
        <p15:guide id="1" pos="2699" userDrawn="1">
          <p15:clr>
            <a:srgbClr val="A4A3A4"/>
          </p15:clr>
        </p15:guide>
        <p15:guide id="2" pos="3061" userDrawn="1">
          <p15:clr>
            <a:srgbClr val="A4A3A4"/>
          </p15:clr>
        </p15:guide>
        <p15:guide id="3" orient="horz" pos="4020" userDrawn="1">
          <p15:clr>
            <a:srgbClr val="A4A3A4"/>
          </p15:clr>
        </p15:guide>
        <p15:guide id="4" orient="horz" pos="777" userDrawn="1">
          <p15:clr>
            <a:srgbClr val="A4A3A4"/>
          </p15:clr>
        </p15:guide>
        <p15:guide id="5" orient="horz" pos="255" userDrawn="1">
          <p15:clr>
            <a:srgbClr val="A4A3A4"/>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sv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6A2220-834C-31CB-AD11-EE1B9A27A65E}"/>
              </a:ext>
            </a:extLst>
          </p:cNvPr>
          <p:cNvSpPr>
            <a:spLocks noGrp="1"/>
          </p:cNvSpPr>
          <p:nvPr>
            <p:ph type="title"/>
          </p:nvPr>
        </p:nvSpPr>
        <p:spPr>
          <a:xfrm>
            <a:off x="359583" y="360014"/>
            <a:ext cx="7130891" cy="793751"/>
          </a:xfrm>
          <a:prstGeom prst="rect">
            <a:avLst/>
          </a:prstGeom>
        </p:spPr>
        <p:txBody>
          <a:bodyPr vert="horz" lIns="0" tIns="0" rIns="0" bIns="0" rtlCol="0" anchor="t" anchorCtr="0">
            <a:noAutofit/>
          </a:bodyPr>
          <a:lstStyle/>
          <a:p>
            <a:r>
              <a:rPr lang="ja-JP" altLang="en-US"/>
              <a:t>マスター タイトルの書式設定</a:t>
            </a:r>
            <a:endParaRPr lang="en-GB" dirty="0"/>
          </a:p>
        </p:txBody>
      </p:sp>
      <p:sp>
        <p:nvSpPr>
          <p:cNvPr id="3" name="Text Placeholder 2">
            <a:extLst>
              <a:ext uri="{FF2B5EF4-FFF2-40B4-BE49-F238E27FC236}">
                <a16:creationId xmlns:a16="http://schemas.microsoft.com/office/drawing/2014/main" id="{07CB69E6-F0CB-286D-29B7-96C297D88405}"/>
              </a:ext>
            </a:extLst>
          </p:cNvPr>
          <p:cNvSpPr>
            <a:spLocks noGrp="1"/>
          </p:cNvSpPr>
          <p:nvPr>
            <p:ph type="body" idx="1"/>
          </p:nvPr>
        </p:nvSpPr>
        <p:spPr>
          <a:xfrm>
            <a:off x="359584" y="1376363"/>
            <a:ext cx="8424863" cy="4800600"/>
          </a:xfrm>
          <a:prstGeom prst="rect">
            <a:avLst/>
          </a:prstGeom>
        </p:spPr>
        <p:txBody>
          <a:bodyPr vert="horz" lIns="0" tIns="0" rIns="0" bIns="0" rtlCol="0" anchor="t" anchorCtr="0">
            <a:noAutofit/>
          </a:bodyPr>
          <a:lstStyle/>
          <a:p>
            <a:pPr lvl="0"/>
            <a:r>
              <a:rPr lang="en-GB" noProof="0" dirty="0"/>
              <a:t>Level 1 (Mark the text and click TAB for next level, SHIFT+TAB to go back in levels)</a:t>
            </a:r>
          </a:p>
          <a:p>
            <a:pPr lvl="1"/>
            <a:r>
              <a:rPr lang="en-GB" noProof="0" dirty="0"/>
              <a:t>Level 2</a:t>
            </a:r>
          </a:p>
          <a:p>
            <a:pPr lvl="2"/>
            <a:r>
              <a:rPr lang="en-GB" noProof="0" dirty="0"/>
              <a:t>Level 3</a:t>
            </a:r>
          </a:p>
          <a:p>
            <a:pPr lvl="3"/>
            <a:r>
              <a:rPr lang="en-GB" noProof="0" dirty="0"/>
              <a:t>Level 4</a:t>
            </a:r>
          </a:p>
          <a:p>
            <a:pPr lvl="4"/>
            <a:r>
              <a:rPr lang="en-GB" noProof="0" dirty="0"/>
              <a:t>Level 5</a:t>
            </a:r>
          </a:p>
          <a:p>
            <a:pPr lvl="5"/>
            <a:r>
              <a:rPr lang="en-GB" noProof="0" dirty="0"/>
              <a:t>Level 6</a:t>
            </a:r>
          </a:p>
          <a:p>
            <a:pPr lvl="6"/>
            <a:r>
              <a:rPr lang="en-GB" noProof="0" dirty="0"/>
              <a:t>Level 7</a:t>
            </a:r>
          </a:p>
          <a:p>
            <a:pPr lvl="7"/>
            <a:r>
              <a:rPr lang="en-GB" noProof="0" dirty="0"/>
              <a:t>Level 8</a:t>
            </a:r>
          </a:p>
          <a:p>
            <a:pPr lvl="8"/>
            <a:r>
              <a:rPr lang="en-GB" noProof="0" dirty="0"/>
              <a:t>Level 9</a:t>
            </a:r>
          </a:p>
        </p:txBody>
      </p:sp>
      <p:sp>
        <p:nvSpPr>
          <p:cNvPr id="4" name="Date Placeholder 3">
            <a:extLst>
              <a:ext uri="{FF2B5EF4-FFF2-40B4-BE49-F238E27FC236}">
                <a16:creationId xmlns:a16="http://schemas.microsoft.com/office/drawing/2014/main" id="{9E6FB6F0-3FCC-01C1-6126-24C531D0A3A8}"/>
              </a:ext>
            </a:extLst>
          </p:cNvPr>
          <p:cNvSpPr>
            <a:spLocks noGrp="1"/>
          </p:cNvSpPr>
          <p:nvPr>
            <p:ph type="dt" sz="half" idx="2"/>
          </p:nvPr>
        </p:nvSpPr>
        <p:spPr>
          <a:xfrm>
            <a:off x="628651" y="706534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5" name="Footer Placeholder 4">
            <a:extLst>
              <a:ext uri="{FF2B5EF4-FFF2-40B4-BE49-F238E27FC236}">
                <a16:creationId xmlns:a16="http://schemas.microsoft.com/office/drawing/2014/main" id="{5F9D3BD0-38CF-D766-566B-89E011205841}"/>
              </a:ext>
            </a:extLst>
          </p:cNvPr>
          <p:cNvSpPr>
            <a:spLocks noGrp="1"/>
          </p:cNvSpPr>
          <p:nvPr>
            <p:ph type="ftr" sz="quarter" idx="3"/>
          </p:nvPr>
        </p:nvSpPr>
        <p:spPr>
          <a:xfrm>
            <a:off x="3028951" y="706534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5F2C5DA-A488-6930-9335-93F1D0216D04}"/>
              </a:ext>
            </a:extLst>
          </p:cNvPr>
          <p:cNvSpPr>
            <a:spLocks noGrp="1"/>
          </p:cNvSpPr>
          <p:nvPr>
            <p:ph type="sldNum" sz="quarter" idx="4"/>
          </p:nvPr>
        </p:nvSpPr>
        <p:spPr>
          <a:xfrm>
            <a:off x="8125968" y="6510684"/>
            <a:ext cx="658468" cy="161649"/>
          </a:xfrm>
          <a:prstGeom prst="rect">
            <a:avLst/>
          </a:prstGeom>
        </p:spPr>
        <p:txBody>
          <a:bodyPr vert="horz" lIns="0" tIns="0" rIns="0" bIns="0" rtlCol="0" anchor="b" anchorCtr="0"/>
          <a:lstStyle>
            <a:lvl1pPr algn="r">
              <a:defRPr sz="700">
                <a:solidFill>
                  <a:schemeClr val="tx1"/>
                </a:solidFill>
              </a:defRPr>
            </a:lvl1pPr>
          </a:lstStyle>
          <a:p>
            <a:fld id="{D8A28372-6A5A-4399-8FC5-CCF396CD4981}" type="slidenum">
              <a:rPr lang="en-GB" smtClean="0"/>
              <a:pPr/>
              <a:t>‹#›</a:t>
            </a:fld>
            <a:endParaRPr lang="en-GB"/>
          </a:p>
        </p:txBody>
      </p:sp>
      <p:sp>
        <p:nvSpPr>
          <p:cNvPr id="7" name="Logo name">
            <a:extLst>
              <a:ext uri="{FF2B5EF4-FFF2-40B4-BE49-F238E27FC236}">
                <a16:creationId xmlns:a16="http://schemas.microsoft.com/office/drawing/2014/main" id="{122119FB-BFB9-C986-FBDE-DE8CB945732B}"/>
              </a:ext>
            </a:extLst>
          </p:cNvPr>
          <p:cNvSpPr txBox="1"/>
          <p:nvPr userDrawn="1"/>
        </p:nvSpPr>
        <p:spPr>
          <a:xfrm>
            <a:off x="377441" y="6486531"/>
            <a:ext cx="1948135" cy="185788"/>
          </a:xfrm>
          <a:prstGeom prst="rect">
            <a:avLst/>
          </a:prstGeom>
          <a:noFill/>
        </p:spPr>
        <p:txBody>
          <a:bodyPr wrap="square" lIns="0" tIns="0" rIns="0" bIns="0" rtlCol="0" anchor="b" anchorCtr="0">
            <a:noAutofit/>
          </a:bodyPr>
          <a:lstStyle/>
          <a:p>
            <a:r>
              <a:rPr lang="en-US" sz="601" dirty="0">
                <a:solidFill>
                  <a:schemeClr val="tx1"/>
                </a:solidFill>
              </a:rPr>
              <a:t>©️ RAKUS Co., Ltd. All Rights Reserved</a:t>
            </a:r>
            <a:r>
              <a:rPr lang="en-US" altLang="ja-JP" sz="601" dirty="0">
                <a:solidFill>
                  <a:schemeClr val="tx1"/>
                </a:solidFill>
              </a:rPr>
              <a:t>.</a:t>
            </a:r>
            <a:endParaRPr lang="en-GB" sz="601" dirty="0">
              <a:solidFill>
                <a:schemeClr val="tx1"/>
              </a:solidFill>
            </a:endParaRPr>
          </a:p>
        </p:txBody>
      </p:sp>
      <p:pic>
        <p:nvPicPr>
          <p:cNvPr id="9" name="Graphic 7">
            <a:extLst>
              <a:ext uri="{FF2B5EF4-FFF2-40B4-BE49-F238E27FC236}">
                <a16:creationId xmlns:a16="http://schemas.microsoft.com/office/drawing/2014/main" id="{04914B74-449F-0973-07B4-9F72F47FDBB7}"/>
              </a:ext>
            </a:extLst>
          </p:cNvPr>
          <p:cNvPicPr>
            <a:picLocks noChangeAspect="1"/>
          </p:cNvPicPr>
          <p:nvPr userDrawn="1"/>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427231" y="360011"/>
            <a:ext cx="1357200" cy="424125"/>
          </a:xfrm>
          <a:prstGeom prst="rect">
            <a:avLst/>
          </a:prstGeom>
        </p:spPr>
      </p:pic>
    </p:spTree>
    <p:extLst>
      <p:ext uri="{BB962C8B-B14F-4D97-AF65-F5344CB8AC3E}">
        <p14:creationId xmlns:p14="http://schemas.microsoft.com/office/powerpoint/2010/main" val="172336277"/>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63" r:id="rId4"/>
    <p:sldLayoutId id="2147483652" r:id="rId5"/>
    <p:sldLayoutId id="2147483675" r:id="rId6"/>
    <p:sldLayoutId id="2147483664" r:id="rId7"/>
    <p:sldLayoutId id="2147483665" r:id="rId8"/>
  </p:sldLayoutIdLst>
  <p:hf hdr="0" ftr="0" dt="0"/>
  <p:txStyles>
    <p:titleStyle>
      <a:lvl1pPr algn="l" defTabSz="685750" rtl="0" eaLnBrk="1" latinLnBrk="0" hangingPunct="1">
        <a:lnSpc>
          <a:spcPct val="90000"/>
        </a:lnSpc>
        <a:spcBef>
          <a:spcPct val="0"/>
        </a:spcBef>
        <a:buNone/>
        <a:defRPr kumimoji="1" sz="2300" b="1" kern="1200">
          <a:solidFill>
            <a:schemeClr val="tx2"/>
          </a:solidFill>
          <a:latin typeface="+mj-lt"/>
          <a:ea typeface="+mj-ea"/>
          <a:cs typeface="+mj-cs"/>
        </a:defRPr>
      </a:lvl1pPr>
    </p:titleStyle>
    <p:bodyStyle>
      <a:lvl1pPr marL="269980" indent="-269980" algn="l" defTabSz="68575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39960" indent="-269980" algn="l" defTabSz="68575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09940" indent="-269980" algn="l" defTabSz="68575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75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75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750" rtl="0" eaLnBrk="1" latinLnBrk="0" hangingPunct="1">
        <a:lnSpc>
          <a:spcPct val="135000"/>
        </a:lnSpc>
        <a:spcBef>
          <a:spcPts val="0"/>
        </a:spcBef>
        <a:buFontTx/>
        <a:buNone/>
        <a:defRPr kumimoji="1" sz="1600" b="1" kern="1200">
          <a:solidFill>
            <a:schemeClr val="tx1"/>
          </a:solidFill>
          <a:latin typeface="+mn-lt"/>
          <a:ea typeface="+mn-ea"/>
          <a:cs typeface="+mn-cs"/>
        </a:defRPr>
      </a:lvl6pPr>
      <a:lvl7pPr marL="0" indent="0" algn="l" defTabSz="685750" rtl="0" eaLnBrk="1" latinLnBrk="0" hangingPunct="1">
        <a:lnSpc>
          <a:spcPct val="135000"/>
        </a:lnSpc>
        <a:spcBef>
          <a:spcPts val="0"/>
        </a:spcBef>
        <a:buFontTx/>
        <a:buNone/>
        <a:defRPr kumimoji="1" sz="1300" kern="1200">
          <a:solidFill>
            <a:schemeClr val="tx1"/>
          </a:solidFill>
          <a:latin typeface="+mn-lt"/>
          <a:ea typeface="+mn-ea"/>
          <a:cs typeface="+mn-cs"/>
        </a:defRPr>
      </a:lvl7pPr>
      <a:lvl8pPr marL="0" indent="0" algn="l" defTabSz="68575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69980" indent="-269980" algn="l" defTabSz="68575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p:bodyStyle>
    <p:otherStyle>
      <a:defPPr>
        <a:defRPr lang="en-US"/>
      </a:defPPr>
      <a:lvl1pPr marL="0" algn="l" defTabSz="685750" rtl="0" eaLnBrk="1" latinLnBrk="0" hangingPunct="1">
        <a:defRPr kumimoji="1" sz="1351" kern="1200">
          <a:solidFill>
            <a:schemeClr val="tx1"/>
          </a:solidFill>
          <a:latin typeface="+mn-lt"/>
          <a:ea typeface="+mn-ea"/>
          <a:cs typeface="+mn-cs"/>
        </a:defRPr>
      </a:lvl1pPr>
      <a:lvl2pPr marL="342874" algn="l" defTabSz="685750" rtl="0" eaLnBrk="1" latinLnBrk="0" hangingPunct="1">
        <a:defRPr kumimoji="1" sz="1351" kern="1200">
          <a:solidFill>
            <a:schemeClr val="tx1"/>
          </a:solidFill>
          <a:latin typeface="+mn-lt"/>
          <a:ea typeface="+mn-ea"/>
          <a:cs typeface="+mn-cs"/>
        </a:defRPr>
      </a:lvl2pPr>
      <a:lvl3pPr marL="685750" algn="l" defTabSz="685750" rtl="0" eaLnBrk="1" latinLnBrk="0" hangingPunct="1">
        <a:defRPr kumimoji="1" sz="1351" kern="1200">
          <a:solidFill>
            <a:schemeClr val="tx1"/>
          </a:solidFill>
          <a:latin typeface="+mn-lt"/>
          <a:ea typeface="+mn-ea"/>
          <a:cs typeface="+mn-cs"/>
        </a:defRPr>
      </a:lvl3pPr>
      <a:lvl4pPr marL="1028624" algn="l" defTabSz="685750" rtl="0" eaLnBrk="1" latinLnBrk="0" hangingPunct="1">
        <a:defRPr kumimoji="1" sz="1351" kern="1200">
          <a:solidFill>
            <a:schemeClr val="tx1"/>
          </a:solidFill>
          <a:latin typeface="+mn-lt"/>
          <a:ea typeface="+mn-ea"/>
          <a:cs typeface="+mn-cs"/>
        </a:defRPr>
      </a:lvl4pPr>
      <a:lvl5pPr marL="1371496" algn="l" defTabSz="685750" rtl="0" eaLnBrk="1" latinLnBrk="0" hangingPunct="1">
        <a:defRPr kumimoji="1" sz="1351" kern="1200">
          <a:solidFill>
            <a:schemeClr val="tx1"/>
          </a:solidFill>
          <a:latin typeface="+mn-lt"/>
          <a:ea typeface="+mn-ea"/>
          <a:cs typeface="+mn-cs"/>
        </a:defRPr>
      </a:lvl5pPr>
      <a:lvl6pPr marL="1714372" algn="l" defTabSz="685750" rtl="0" eaLnBrk="1" latinLnBrk="0" hangingPunct="1">
        <a:defRPr kumimoji="1" sz="1351" kern="1200">
          <a:solidFill>
            <a:schemeClr val="tx1"/>
          </a:solidFill>
          <a:latin typeface="+mn-lt"/>
          <a:ea typeface="+mn-ea"/>
          <a:cs typeface="+mn-cs"/>
        </a:defRPr>
      </a:lvl6pPr>
      <a:lvl7pPr marL="2057247" algn="l" defTabSz="685750" rtl="0" eaLnBrk="1" latinLnBrk="0" hangingPunct="1">
        <a:defRPr kumimoji="1" sz="1351" kern="1200">
          <a:solidFill>
            <a:schemeClr val="tx1"/>
          </a:solidFill>
          <a:latin typeface="+mn-lt"/>
          <a:ea typeface="+mn-ea"/>
          <a:cs typeface="+mn-cs"/>
        </a:defRPr>
      </a:lvl7pPr>
      <a:lvl8pPr marL="2400120" algn="l" defTabSz="685750" rtl="0" eaLnBrk="1" latinLnBrk="0" hangingPunct="1">
        <a:defRPr kumimoji="1" sz="1351" kern="1200">
          <a:solidFill>
            <a:schemeClr val="tx1"/>
          </a:solidFill>
          <a:latin typeface="+mn-lt"/>
          <a:ea typeface="+mn-ea"/>
          <a:cs typeface="+mn-cs"/>
        </a:defRPr>
      </a:lvl8pPr>
      <a:lvl9pPr marL="2742994" algn="l" defTabSz="685750" rtl="0" eaLnBrk="1" latinLnBrk="0" hangingPunct="1">
        <a:defRPr kumimoji="1" sz="1351"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27" userDrawn="1">
          <p15:clr>
            <a:srgbClr val="A4A3A4"/>
          </p15:clr>
        </p15:guide>
        <p15:guide id="3" pos="5535" userDrawn="1">
          <p15:clr>
            <a:srgbClr val="A4A3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28.sv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34.png"/><Relationship Id="rId4" Type="http://schemas.openxmlformats.org/officeDocument/2006/relationships/hyperlink" Target="https://www.rakurakuseisan.jp/environment/index.php"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37.jpg"/><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g"/></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image" Target="../media/image47.png"/><Relationship Id="rId4" Type="http://schemas.openxmlformats.org/officeDocument/2006/relationships/image" Target="../media/image46.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18.sv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8.sv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2.sv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344A61E-3478-7649-27F9-5266467E6BD3}"/>
              </a:ext>
            </a:extLst>
          </p:cNvPr>
          <p:cNvSpPr>
            <a:spLocks noGrp="1"/>
          </p:cNvSpPr>
          <p:nvPr>
            <p:ph type="ctrTitle"/>
          </p:nvPr>
        </p:nvSpPr>
        <p:spPr>
          <a:xfrm>
            <a:off x="460239" y="2754686"/>
            <a:ext cx="4346972" cy="1348661"/>
          </a:xfrm>
          <a:noFill/>
        </p:spPr>
        <p:txBody>
          <a:bodyPr/>
          <a:lstStyle/>
          <a:p>
            <a:pPr>
              <a:lnSpc>
                <a:spcPct val="120000"/>
              </a:lnSpc>
            </a:pPr>
            <a:r>
              <a:rPr lang="ja-JP" altLang="en-US" sz="3600" dirty="0"/>
              <a:t>社内展開成功の秘訣</a:t>
            </a:r>
            <a:br>
              <a:rPr lang="en-US" altLang="ja-JP" sz="3600" dirty="0"/>
            </a:br>
            <a:r>
              <a:rPr lang="ja-JP" altLang="en-US" sz="3600" dirty="0"/>
              <a:t>社内説明会資料</a:t>
            </a:r>
          </a:p>
        </p:txBody>
      </p:sp>
      <p:sp>
        <p:nvSpPr>
          <p:cNvPr id="5" name="テキスト プレースホルダー 4">
            <a:extLst>
              <a:ext uri="{FF2B5EF4-FFF2-40B4-BE49-F238E27FC236}">
                <a16:creationId xmlns:a16="http://schemas.microsoft.com/office/drawing/2014/main" id="{B7E89C53-5FE4-168F-7809-D05D602D9446}"/>
              </a:ext>
            </a:extLst>
          </p:cNvPr>
          <p:cNvSpPr>
            <a:spLocks noGrp="1"/>
          </p:cNvSpPr>
          <p:nvPr>
            <p:ph type="body" sz="quarter" idx="23"/>
          </p:nvPr>
        </p:nvSpPr>
        <p:spPr>
          <a:xfrm>
            <a:off x="7704431" y="6548589"/>
            <a:ext cx="1080000" cy="170331"/>
          </a:xfrm>
        </p:spPr>
        <p:txBody>
          <a:bodyPr/>
          <a:lstStyle/>
          <a:p>
            <a:r>
              <a:rPr kumimoji="1" lang="en-US" altLang="ja-JP" dirty="0"/>
              <a:t>202</a:t>
            </a:r>
            <a:r>
              <a:rPr lang="en-US" altLang="ja-JP" dirty="0"/>
              <a:t>6</a:t>
            </a:r>
            <a:r>
              <a:rPr kumimoji="1" lang="en-US" altLang="ja-JP" dirty="0"/>
              <a:t>/02</a:t>
            </a:r>
          </a:p>
          <a:p>
            <a:endParaRPr kumimoji="1" lang="ja-JP" altLang="en-US" dirty="0"/>
          </a:p>
        </p:txBody>
      </p:sp>
    </p:spTree>
    <p:extLst>
      <p:ext uri="{BB962C8B-B14F-4D97-AF65-F5344CB8AC3E}">
        <p14:creationId xmlns:p14="http://schemas.microsoft.com/office/powerpoint/2010/main" val="689904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65" name="タイトル 64">
            <a:extLst>
              <a:ext uri="{FF2B5EF4-FFF2-40B4-BE49-F238E27FC236}">
                <a16:creationId xmlns:a16="http://schemas.microsoft.com/office/drawing/2014/main" id="{9B5148D4-F18C-DDC2-4CCA-E7B66FA4250D}"/>
              </a:ext>
            </a:extLst>
          </p:cNvPr>
          <p:cNvSpPr>
            <a:spLocks noGrp="1"/>
          </p:cNvSpPr>
          <p:nvPr>
            <p:ph type="title"/>
          </p:nvPr>
        </p:nvSpPr>
        <p:spPr/>
        <p:txBody>
          <a:bodyPr/>
          <a:lstStyle/>
          <a:p>
            <a:pPr>
              <a:lnSpc>
                <a:spcPct val="120000"/>
              </a:lnSpc>
            </a:pPr>
            <a:r>
              <a:rPr lang="ja-JP" altLang="en-US" dirty="0"/>
              <a:t>「楽楽精算」の導入背景</a:t>
            </a:r>
          </a:p>
        </p:txBody>
      </p:sp>
      <p:sp>
        <p:nvSpPr>
          <p:cNvPr id="80" name="Google Shape;80;p2"/>
          <p:cNvSpPr txBox="1">
            <a:spLocks noGrp="1"/>
          </p:cNvSpPr>
          <p:nvPr>
            <p:ph sz="half" idx="1"/>
          </p:nvPr>
        </p:nvSpPr>
        <p:spPr>
          <a:xfrm>
            <a:off x="359586" y="2177024"/>
            <a:ext cx="8425657" cy="2807692"/>
          </a:xfrm>
          <a:prstGeom prst="rect">
            <a:avLst/>
          </a:prstGeom>
          <a:noFill/>
          <a:ln>
            <a:noFill/>
          </a:ln>
        </p:spPr>
        <p:txBody>
          <a:bodyPr spcFirstLastPara="1" vert="horz" wrap="square" lIns="0" tIns="0" rIns="0" bIns="0" rtlCol="0" anchor="t" anchorCtr="0">
            <a:spAutoFit/>
          </a:bodyPr>
          <a:lstStyle/>
          <a:p>
            <a:pPr marL="0" indent="0">
              <a:lnSpc>
                <a:spcPct val="120000"/>
              </a:lnSpc>
              <a:buClr>
                <a:srgbClr val="4C4948"/>
              </a:buClr>
              <a:buSzPts val="1600"/>
              <a:buNone/>
            </a:pPr>
            <a:r>
              <a:rPr lang="ja-JP" altLang="en-US" sz="1600" b="1" dirty="0">
                <a:solidFill>
                  <a:schemeClr val="tx2"/>
                </a:solidFill>
                <a:latin typeface="+mj-lt"/>
              </a:rPr>
              <a:t>電子帳簿保存法に対応するため</a:t>
            </a:r>
          </a:p>
          <a:p>
            <a:pPr marL="0" indent="0">
              <a:lnSpc>
                <a:spcPct val="120000"/>
              </a:lnSpc>
              <a:buClr>
                <a:srgbClr val="4C4948"/>
              </a:buClr>
              <a:buSzPts val="1600"/>
              <a:buNone/>
            </a:pPr>
            <a:endParaRPr lang="en-US" altLang="ja-JP" sz="1200" dirty="0">
              <a:latin typeface="+mj-lt"/>
            </a:endParaRPr>
          </a:p>
          <a:p>
            <a:pPr marL="0" indent="0">
              <a:lnSpc>
                <a:spcPct val="120000"/>
              </a:lnSpc>
              <a:buClr>
                <a:srgbClr val="4C4948"/>
              </a:buClr>
              <a:buSzPts val="1600"/>
              <a:buNone/>
            </a:pPr>
            <a:r>
              <a:rPr lang="ja-JP" altLang="en-US" sz="1401" dirty="0">
                <a:latin typeface="+mj-lt"/>
              </a:rPr>
              <a:t>電子帳簿保存法により、電子データで受領した領収書・請求書の電子保存が求められています。</a:t>
            </a:r>
          </a:p>
          <a:p>
            <a:pPr marL="0" indent="0">
              <a:lnSpc>
                <a:spcPct val="120000"/>
              </a:lnSpc>
              <a:buClr>
                <a:srgbClr val="4C4948"/>
              </a:buClr>
              <a:buSzPts val="1600"/>
              <a:buNone/>
            </a:pPr>
            <a:endParaRPr lang="en-US" altLang="ja-JP" sz="1801" dirty="0">
              <a:latin typeface="+mj-lt"/>
            </a:endParaRPr>
          </a:p>
          <a:p>
            <a:pPr marL="0" indent="0">
              <a:lnSpc>
                <a:spcPct val="120000"/>
              </a:lnSpc>
              <a:buClr>
                <a:srgbClr val="4C4948"/>
              </a:buClr>
              <a:buSzPts val="1600"/>
              <a:buNone/>
            </a:pPr>
            <a:endParaRPr lang="ja-JP" altLang="en-US" sz="1801" dirty="0">
              <a:latin typeface="+mj-lt"/>
            </a:endParaRPr>
          </a:p>
          <a:p>
            <a:pPr marL="0" indent="0">
              <a:lnSpc>
                <a:spcPct val="120000"/>
              </a:lnSpc>
              <a:buClr>
                <a:srgbClr val="4C4948"/>
              </a:buClr>
              <a:buSzPts val="1600"/>
              <a:buNone/>
            </a:pPr>
            <a:r>
              <a:rPr lang="ja-JP" altLang="en-US" sz="1600" b="1" dirty="0">
                <a:solidFill>
                  <a:schemeClr val="tx2"/>
                </a:solidFill>
                <a:latin typeface="+mj-lt"/>
              </a:rPr>
              <a:t>経費精算業務の処理工数を削減するため</a:t>
            </a:r>
          </a:p>
          <a:p>
            <a:pPr marL="0" indent="0">
              <a:lnSpc>
                <a:spcPct val="120000"/>
              </a:lnSpc>
              <a:buClr>
                <a:srgbClr val="4C4948"/>
              </a:buClr>
              <a:buSzPts val="1600"/>
              <a:buNone/>
            </a:pPr>
            <a:endParaRPr lang="en-US" altLang="ja-JP" sz="1200" dirty="0">
              <a:latin typeface="+mj-lt"/>
            </a:endParaRPr>
          </a:p>
          <a:p>
            <a:pPr marL="0" indent="0">
              <a:lnSpc>
                <a:spcPct val="120000"/>
              </a:lnSpc>
              <a:buClr>
                <a:srgbClr val="4C4948"/>
              </a:buClr>
              <a:buSzPts val="1600"/>
              <a:buNone/>
            </a:pPr>
            <a:r>
              <a:rPr lang="ja-JP" altLang="en-US" sz="1401" dirty="0">
                <a:latin typeface="+mj-lt"/>
              </a:rPr>
              <a:t>紙のやり取りで発生していた社内コミュニケーションコスト削減により、</a:t>
            </a:r>
          </a:p>
          <a:p>
            <a:pPr marL="0" indent="0">
              <a:lnSpc>
                <a:spcPct val="120000"/>
              </a:lnSpc>
              <a:buClr>
                <a:srgbClr val="4C4948"/>
              </a:buClr>
              <a:buSzPts val="1600"/>
              <a:buNone/>
            </a:pPr>
            <a:r>
              <a:rPr lang="ja-JP" altLang="en-US" sz="1401" dirty="0">
                <a:latin typeface="+mj-lt"/>
              </a:rPr>
              <a:t>経費精算業務の工数を削減し、会社全体の生産性向上を目指します。</a:t>
            </a:r>
          </a:p>
          <a:p>
            <a:pPr marL="0" indent="0">
              <a:lnSpc>
                <a:spcPct val="120000"/>
              </a:lnSpc>
              <a:buClr>
                <a:srgbClr val="4C4948"/>
              </a:buClr>
              <a:buSzPts val="1600"/>
              <a:buNone/>
            </a:pPr>
            <a:endParaRPr lang="ja-JP" altLang="en-US" sz="1801" dirty="0">
              <a:latin typeface="+mj-lt"/>
            </a:endParaRPr>
          </a:p>
        </p:txBody>
      </p:sp>
      <p:sp>
        <p:nvSpPr>
          <p:cNvPr id="81" name="Google Shape;81;p2"/>
          <p:cNvSpPr txBox="1">
            <a:spLocks noGrp="1"/>
          </p:cNvSpPr>
          <p:nvPr>
            <p:ph type="sldNum" sz="quarter" idx="12"/>
          </p:nvPr>
        </p:nvSpPr>
        <p:spPr>
          <a:xfrm>
            <a:off x="8125966" y="6526859"/>
            <a:ext cx="658468" cy="129268"/>
          </a:xfrm>
          <a:prstGeom prst="rect">
            <a:avLst/>
          </a:prstGeom>
          <a:noFill/>
          <a:ln>
            <a:noFill/>
          </a:ln>
        </p:spPr>
        <p:txBody>
          <a:bodyPr spcFirstLastPara="1" vert="horz" wrap="square" lIns="0" tIns="0" rIns="0" bIns="0" rtlCol="0" anchor="ctr" anchorCtr="0">
            <a:spAutoFit/>
          </a:bodyPr>
          <a:lstStyle/>
          <a:p>
            <a:pPr>
              <a:lnSpc>
                <a:spcPct val="120000"/>
              </a:lnSpc>
              <a:buSzPts val="600"/>
            </a:pPr>
            <a:fld id="{00000000-1234-1234-1234-123412341234}" type="slidenum">
              <a:rPr lang="en-US" altLang="ja-JP">
                <a:latin typeface="+mj-lt"/>
                <a:ea typeface="Meiryo"/>
                <a:cs typeface="Meiryo"/>
                <a:sym typeface="Meiryo"/>
              </a:rPr>
              <a:pPr>
                <a:lnSpc>
                  <a:spcPct val="120000"/>
                </a:lnSpc>
                <a:buSzPts val="600"/>
              </a:pPr>
              <a:t>10</a:t>
            </a:fld>
            <a:endParaRPr>
              <a:latin typeface="+mj-lt"/>
              <a:ea typeface="Meiryo"/>
              <a:cs typeface="Meiryo"/>
              <a:sym typeface="Meiryo"/>
            </a:endParaRPr>
          </a:p>
        </p:txBody>
      </p:sp>
      <p:sp>
        <p:nvSpPr>
          <p:cNvPr id="6" name="Google Shape;124;g1b635329b6c_0_0">
            <a:extLst>
              <a:ext uri="{FF2B5EF4-FFF2-40B4-BE49-F238E27FC236}">
                <a16:creationId xmlns:a16="http://schemas.microsoft.com/office/drawing/2014/main" id="{1F48709C-34E7-9CB1-166A-20D695BAED9C}"/>
              </a:ext>
            </a:extLst>
          </p:cNvPr>
          <p:cNvSpPr/>
          <p:nvPr/>
        </p:nvSpPr>
        <p:spPr>
          <a:xfrm>
            <a:off x="602400" y="5000778"/>
            <a:ext cx="7939200" cy="761700"/>
          </a:xfrm>
          <a:prstGeom prst="rect">
            <a:avLst/>
          </a:prstGeom>
          <a:noFill/>
          <a:ln>
            <a:noFill/>
          </a:ln>
        </p:spPr>
        <p:txBody>
          <a:bodyPr spcFirstLastPara="1" wrap="square" lIns="91425" tIns="45700" rIns="91425" bIns="45700" anchor="t" anchorCtr="0">
            <a:noAutofit/>
          </a:bodyPr>
          <a:lstStyle/>
          <a:p>
            <a:pPr algn="ctr">
              <a:lnSpc>
                <a:spcPct val="120000"/>
              </a:lnSpc>
              <a:buClr>
                <a:srgbClr val="000000"/>
              </a:buClr>
              <a:buSzPts val="1800"/>
            </a:pPr>
            <a:endParaRPr sz="1600" b="1" dirty="0">
              <a:solidFill>
                <a:srgbClr val="007BC7"/>
              </a:solidFill>
              <a:latin typeface="+mj-lt"/>
              <a:ea typeface="Meiryo"/>
              <a:cs typeface="Meiryo"/>
              <a:sym typeface="Meiryo"/>
            </a:endParaRPr>
          </a:p>
        </p:txBody>
      </p:sp>
      <p:sp>
        <p:nvSpPr>
          <p:cNvPr id="2" name="テキスト ボックス 1">
            <a:extLst>
              <a:ext uri="{FF2B5EF4-FFF2-40B4-BE49-F238E27FC236}">
                <a16:creationId xmlns:a16="http://schemas.microsoft.com/office/drawing/2014/main" id="{DF846893-7871-A7D9-826F-C3F86B870FE4}"/>
              </a:ext>
            </a:extLst>
          </p:cNvPr>
          <p:cNvSpPr txBox="1"/>
          <p:nvPr/>
        </p:nvSpPr>
        <p:spPr>
          <a:xfrm>
            <a:off x="369617" y="1245017"/>
            <a:ext cx="6627665" cy="212109"/>
          </a:xfrm>
          <a:prstGeom prst="rect">
            <a:avLst/>
          </a:prstGeom>
          <a:noFill/>
        </p:spPr>
        <p:txBody>
          <a:bodyPr wrap="square" lIns="0" tIns="0" rIns="0" bIns="0" rtlCol="0">
            <a:spAutoFit/>
          </a:bodyPr>
          <a:lstStyle/>
          <a:p>
            <a:pPr>
              <a:lnSpc>
                <a:spcPct val="120000"/>
              </a:lnSpc>
              <a:buClr>
                <a:srgbClr val="4C4948"/>
              </a:buClr>
              <a:buSzPts val="1600"/>
            </a:pPr>
            <a:r>
              <a:rPr lang="en-US" altLang="ja-JP" sz="1351" b="1" dirty="0">
                <a:latin typeface="+mj-ea"/>
                <a:ea typeface="+mj-ea"/>
              </a:rPr>
              <a:t>20</a:t>
            </a:r>
            <a:r>
              <a:rPr lang="ja-JP" altLang="en-US" sz="1351" b="1" dirty="0">
                <a:latin typeface="+mj-ea"/>
                <a:ea typeface="+mj-ea"/>
              </a:rPr>
              <a:t>●●年●月より「楽楽精算」を導入します。</a:t>
            </a:r>
            <a:endParaRPr lang="en-US" altLang="ja-JP" sz="1351" b="1" dirty="0">
              <a:latin typeface="+mj-ea"/>
              <a:ea typeface="+mj-ea"/>
            </a:endParaRPr>
          </a:p>
        </p:txBody>
      </p:sp>
    </p:spTree>
    <p:extLst>
      <p:ext uri="{BB962C8B-B14F-4D97-AF65-F5344CB8AC3E}">
        <p14:creationId xmlns:p14="http://schemas.microsoft.com/office/powerpoint/2010/main" val="4201814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65" name="タイトル 64">
            <a:extLst>
              <a:ext uri="{FF2B5EF4-FFF2-40B4-BE49-F238E27FC236}">
                <a16:creationId xmlns:a16="http://schemas.microsoft.com/office/drawing/2014/main" id="{9B5148D4-F18C-DDC2-4CCA-E7B66FA4250D}"/>
              </a:ext>
            </a:extLst>
          </p:cNvPr>
          <p:cNvSpPr>
            <a:spLocks noGrp="1"/>
          </p:cNvSpPr>
          <p:nvPr>
            <p:ph type="title"/>
          </p:nvPr>
        </p:nvSpPr>
        <p:spPr/>
        <p:txBody>
          <a:bodyPr/>
          <a:lstStyle/>
          <a:p>
            <a:pPr>
              <a:lnSpc>
                <a:spcPct val="120000"/>
              </a:lnSpc>
            </a:pPr>
            <a:r>
              <a:rPr lang="ja-JP" altLang="en-US" dirty="0"/>
              <a:t>「楽楽精算」導入の効果</a:t>
            </a:r>
          </a:p>
        </p:txBody>
      </p:sp>
      <p:sp>
        <p:nvSpPr>
          <p:cNvPr id="81" name="Google Shape;81;p2"/>
          <p:cNvSpPr txBox="1">
            <a:spLocks noGrp="1"/>
          </p:cNvSpPr>
          <p:nvPr>
            <p:ph type="sldNum" sz="quarter" idx="12"/>
          </p:nvPr>
        </p:nvSpPr>
        <p:spPr>
          <a:xfrm>
            <a:off x="8125966" y="6526859"/>
            <a:ext cx="658468" cy="129268"/>
          </a:xfrm>
          <a:prstGeom prst="rect">
            <a:avLst/>
          </a:prstGeom>
          <a:noFill/>
          <a:ln>
            <a:noFill/>
          </a:ln>
        </p:spPr>
        <p:txBody>
          <a:bodyPr spcFirstLastPara="1" vert="horz" wrap="square" lIns="0" tIns="0" rIns="0" bIns="0" rtlCol="0" anchor="ctr" anchorCtr="0">
            <a:spAutoFit/>
          </a:bodyPr>
          <a:lstStyle/>
          <a:p>
            <a:pPr>
              <a:lnSpc>
                <a:spcPct val="120000"/>
              </a:lnSpc>
              <a:buSzPts val="600"/>
            </a:pPr>
            <a:fld id="{00000000-1234-1234-1234-123412341234}" type="slidenum">
              <a:rPr lang="en-US" altLang="ja-JP">
                <a:latin typeface="+mj-lt"/>
                <a:ea typeface="Meiryo"/>
                <a:cs typeface="Meiryo"/>
                <a:sym typeface="Meiryo"/>
              </a:rPr>
              <a:pPr>
                <a:lnSpc>
                  <a:spcPct val="120000"/>
                </a:lnSpc>
                <a:buSzPts val="600"/>
              </a:pPr>
              <a:t>11</a:t>
            </a:fld>
            <a:endParaRPr>
              <a:latin typeface="+mj-lt"/>
              <a:ea typeface="Meiryo"/>
              <a:cs typeface="Meiryo"/>
              <a:sym typeface="Meiryo"/>
            </a:endParaRPr>
          </a:p>
        </p:txBody>
      </p:sp>
      <p:sp>
        <p:nvSpPr>
          <p:cNvPr id="66" name="コンテンツ プレースホルダー 3">
            <a:extLst>
              <a:ext uri="{FF2B5EF4-FFF2-40B4-BE49-F238E27FC236}">
                <a16:creationId xmlns:a16="http://schemas.microsoft.com/office/drawing/2014/main" id="{207C082A-6319-FD3F-4CF2-DE85311B29C9}"/>
              </a:ext>
            </a:extLst>
          </p:cNvPr>
          <p:cNvSpPr txBox="1">
            <a:spLocks/>
          </p:cNvSpPr>
          <p:nvPr/>
        </p:nvSpPr>
        <p:spPr>
          <a:xfrm>
            <a:off x="4851681" y="4472694"/>
            <a:ext cx="3924000" cy="937255"/>
          </a:xfrm>
          <a:prstGeom prst="rect">
            <a:avLst/>
          </a:prstGeom>
          <a:solidFill>
            <a:srgbClr val="EDF7FF"/>
          </a:solidFill>
          <a:ln>
            <a:noFill/>
          </a:ln>
        </p:spPr>
        <p:txBody>
          <a:bodyPr lIns="108000" anchor="ctr"/>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lvl="3" indent="-359974">
              <a:lnSpc>
                <a:spcPct val="120000"/>
              </a:lnSpc>
            </a:pPr>
            <a:r>
              <a:rPr lang="en-US" altLang="ja-JP" sz="1200" b="0" dirty="0">
                <a:solidFill>
                  <a:schemeClr val="tx1"/>
                </a:solidFill>
                <a:latin typeface="+mn-ea"/>
              </a:rPr>
              <a:t>※</a:t>
            </a:r>
            <a:r>
              <a:rPr lang="en-US" altLang="ja-JP" sz="1200" b="0" dirty="0" err="1">
                <a:solidFill>
                  <a:schemeClr val="tx1"/>
                </a:solidFill>
                <a:latin typeface="+mn-ea"/>
              </a:rPr>
              <a:t>P13</a:t>
            </a:r>
            <a:r>
              <a:rPr lang="ja-JP" altLang="en-US" sz="1200" b="0" dirty="0">
                <a:solidFill>
                  <a:schemeClr val="tx1"/>
                </a:solidFill>
                <a:latin typeface="+mn-ea"/>
              </a:rPr>
              <a:t>の</a:t>
            </a:r>
            <a:r>
              <a:rPr lang="ja-JP" altLang="en-US" sz="1200" dirty="0">
                <a:solidFill>
                  <a:schemeClr val="tx1"/>
                </a:solidFill>
                <a:latin typeface="+mn-ea"/>
              </a:rPr>
              <a:t>申請や承認をラクにする機能</a:t>
            </a:r>
            <a:r>
              <a:rPr lang="ja-JP" altLang="en-US" sz="1200" b="0" dirty="0">
                <a:solidFill>
                  <a:schemeClr val="tx1"/>
                </a:solidFill>
                <a:latin typeface="+mn-ea"/>
              </a:rPr>
              <a:t>を</a:t>
            </a:r>
            <a:endParaRPr lang="en-US" altLang="ja-JP" sz="1200" b="0" dirty="0">
              <a:solidFill>
                <a:schemeClr val="tx1"/>
              </a:solidFill>
              <a:latin typeface="+mn-ea"/>
            </a:endParaRPr>
          </a:p>
          <a:p>
            <a:pPr lvl="3" indent="-359974">
              <a:lnSpc>
                <a:spcPct val="120000"/>
              </a:lnSpc>
            </a:pPr>
            <a:r>
              <a:rPr lang="ja-JP" altLang="en-US" sz="1200" b="0" dirty="0">
                <a:solidFill>
                  <a:schemeClr val="tx1"/>
                </a:solidFill>
                <a:latin typeface="+mn-ea"/>
              </a:rPr>
              <a:t>　 ご参照の上、申請者のメリットをご記入ください</a:t>
            </a:r>
          </a:p>
        </p:txBody>
      </p:sp>
      <p:sp>
        <p:nvSpPr>
          <p:cNvPr id="67" name="コンテンツ プレースホルダー 3">
            <a:extLst>
              <a:ext uri="{FF2B5EF4-FFF2-40B4-BE49-F238E27FC236}">
                <a16:creationId xmlns:a16="http://schemas.microsoft.com/office/drawing/2014/main" id="{44BBC93C-DD6E-AF59-C29B-4999E8BC785C}"/>
              </a:ext>
            </a:extLst>
          </p:cNvPr>
          <p:cNvSpPr txBox="1">
            <a:spLocks/>
          </p:cNvSpPr>
          <p:nvPr/>
        </p:nvSpPr>
        <p:spPr>
          <a:xfrm>
            <a:off x="4851681" y="3102295"/>
            <a:ext cx="3924000" cy="937255"/>
          </a:xfrm>
          <a:prstGeom prst="rect">
            <a:avLst/>
          </a:prstGeom>
          <a:solidFill>
            <a:srgbClr val="EDF7FF"/>
          </a:solidFill>
          <a:ln>
            <a:noFill/>
          </a:ln>
        </p:spPr>
        <p:txBody>
          <a:bodyPr lIns="108000" anchor="ctr"/>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lvl="4">
              <a:lnSpc>
                <a:spcPct val="120000"/>
              </a:lnSpc>
            </a:pPr>
            <a:r>
              <a:rPr lang="en-US" altLang="ja-JP" sz="1100" dirty="0" err="1">
                <a:latin typeface="+mn-ea"/>
              </a:rPr>
              <a:t>Suica</a:t>
            </a:r>
            <a:r>
              <a:rPr lang="ja-JP" altLang="en-US" sz="1100" dirty="0">
                <a:latin typeface="+mn-ea"/>
              </a:rPr>
              <a:t>や</a:t>
            </a:r>
            <a:r>
              <a:rPr lang="en-US" altLang="ja-JP" sz="1100" dirty="0">
                <a:latin typeface="+mn-ea"/>
              </a:rPr>
              <a:t>PASMO</a:t>
            </a:r>
            <a:r>
              <a:rPr lang="ja-JP" altLang="en-US" sz="1100" dirty="0">
                <a:latin typeface="+mn-ea"/>
              </a:rPr>
              <a:t>などの</a:t>
            </a:r>
            <a:r>
              <a:rPr lang="en-US" altLang="ja-JP" sz="1100" dirty="0">
                <a:latin typeface="+mn-ea"/>
              </a:rPr>
              <a:t>IC</a:t>
            </a:r>
            <a:r>
              <a:rPr lang="ja-JP" altLang="en-US" sz="1100" dirty="0">
                <a:latin typeface="+mn-ea"/>
              </a:rPr>
              <a:t>カードの履歴を利用可能！</a:t>
            </a:r>
          </a:p>
        </p:txBody>
      </p:sp>
      <p:sp>
        <p:nvSpPr>
          <p:cNvPr id="70" name="コンテンツ プレースホルダー 2">
            <a:extLst>
              <a:ext uri="{FF2B5EF4-FFF2-40B4-BE49-F238E27FC236}">
                <a16:creationId xmlns:a16="http://schemas.microsoft.com/office/drawing/2014/main" id="{BF93F138-BC2E-BAD6-84D1-BCCEA057459B}"/>
              </a:ext>
            </a:extLst>
          </p:cNvPr>
          <p:cNvSpPr txBox="1">
            <a:spLocks/>
          </p:cNvSpPr>
          <p:nvPr/>
        </p:nvSpPr>
        <p:spPr>
          <a:xfrm>
            <a:off x="380835" y="3102283"/>
            <a:ext cx="3911503" cy="941196"/>
          </a:xfrm>
          <a:prstGeom prst="rect">
            <a:avLst/>
          </a:prstGeom>
          <a:solidFill>
            <a:srgbClr val="F6F6F6"/>
          </a:solidFill>
        </p:spPr>
        <p:txBody>
          <a:bodyPr vert="horz" lIns="108000" tIns="0" rIns="0" bIns="0" rtlCol="0" anchor="ctr" anchorCtr="0">
            <a:noAutofit/>
          </a:bodyPr>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lvl="4">
              <a:lnSpc>
                <a:spcPct val="120000"/>
              </a:lnSpc>
            </a:pPr>
            <a:r>
              <a:rPr lang="ja-JP" altLang="en-US" sz="1200" dirty="0">
                <a:latin typeface="+mj-lt"/>
              </a:rPr>
              <a:t>交通費の経路をひとつひとつ入力しなければならない</a:t>
            </a:r>
          </a:p>
        </p:txBody>
      </p:sp>
      <p:sp>
        <p:nvSpPr>
          <p:cNvPr id="71" name="コンテンツ プレースホルダー 2">
            <a:extLst>
              <a:ext uri="{FF2B5EF4-FFF2-40B4-BE49-F238E27FC236}">
                <a16:creationId xmlns:a16="http://schemas.microsoft.com/office/drawing/2014/main" id="{0ABEDA9B-3594-8A9C-6694-E5A3B2F20167}"/>
              </a:ext>
            </a:extLst>
          </p:cNvPr>
          <p:cNvSpPr txBox="1">
            <a:spLocks/>
          </p:cNvSpPr>
          <p:nvPr/>
        </p:nvSpPr>
        <p:spPr>
          <a:xfrm>
            <a:off x="380835" y="4470989"/>
            <a:ext cx="3911503" cy="935609"/>
          </a:xfrm>
          <a:prstGeom prst="rect">
            <a:avLst/>
          </a:prstGeom>
          <a:solidFill>
            <a:srgbClr val="F6F6F6"/>
          </a:solidFill>
        </p:spPr>
        <p:txBody>
          <a:bodyPr vert="horz" lIns="108000" tIns="0" rIns="0" bIns="0" rtlCol="0" anchor="ctr" anchorCtr="0">
            <a:noAutofit/>
          </a:bodyPr>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lvl="3" indent="-359974">
              <a:lnSpc>
                <a:spcPct val="120000"/>
              </a:lnSpc>
            </a:pPr>
            <a:r>
              <a:rPr lang="en-US" altLang="ja-JP" sz="1200" b="0" dirty="0">
                <a:solidFill>
                  <a:schemeClr val="tx1"/>
                </a:solidFill>
                <a:latin typeface="+mn-ea"/>
              </a:rPr>
              <a:t>※</a:t>
            </a:r>
            <a:r>
              <a:rPr lang="en-US" altLang="ja-JP" sz="1200" b="0" dirty="0" err="1">
                <a:solidFill>
                  <a:schemeClr val="tx1"/>
                </a:solidFill>
                <a:latin typeface="+mn-ea"/>
              </a:rPr>
              <a:t>P13</a:t>
            </a:r>
            <a:r>
              <a:rPr lang="ja-JP" altLang="en-US" sz="1200" b="0" dirty="0">
                <a:solidFill>
                  <a:schemeClr val="tx1"/>
                </a:solidFill>
                <a:latin typeface="+mn-ea"/>
              </a:rPr>
              <a:t>の</a:t>
            </a:r>
            <a:r>
              <a:rPr lang="ja-JP" altLang="en-US" sz="1200" dirty="0">
                <a:solidFill>
                  <a:schemeClr val="tx1"/>
                </a:solidFill>
                <a:latin typeface="+mn-ea"/>
              </a:rPr>
              <a:t>申請や承認をラクにする機能</a:t>
            </a:r>
            <a:r>
              <a:rPr lang="ja-JP" altLang="en-US" sz="1200" b="0" dirty="0">
                <a:solidFill>
                  <a:schemeClr val="tx1"/>
                </a:solidFill>
                <a:latin typeface="+mn-ea"/>
              </a:rPr>
              <a:t>を</a:t>
            </a:r>
            <a:endParaRPr lang="en-US" altLang="ja-JP" sz="1200" b="0" dirty="0">
              <a:solidFill>
                <a:schemeClr val="tx1"/>
              </a:solidFill>
              <a:latin typeface="+mn-ea"/>
            </a:endParaRPr>
          </a:p>
          <a:p>
            <a:pPr lvl="3" indent="-359974">
              <a:lnSpc>
                <a:spcPct val="120000"/>
              </a:lnSpc>
            </a:pPr>
            <a:r>
              <a:rPr lang="ja-JP" altLang="en-US" sz="1200" b="0" dirty="0">
                <a:solidFill>
                  <a:schemeClr val="tx1"/>
                </a:solidFill>
                <a:latin typeface="+mn-ea"/>
              </a:rPr>
              <a:t> 　ご参照の上、現在のデメリットをご記入ください</a:t>
            </a:r>
          </a:p>
        </p:txBody>
      </p:sp>
      <p:sp>
        <p:nvSpPr>
          <p:cNvPr id="72" name="コンテンツ プレースホルダー 2">
            <a:extLst>
              <a:ext uri="{FF2B5EF4-FFF2-40B4-BE49-F238E27FC236}">
                <a16:creationId xmlns:a16="http://schemas.microsoft.com/office/drawing/2014/main" id="{9EE3702C-4263-0ADD-D10A-95CB20FA9A27}"/>
              </a:ext>
            </a:extLst>
          </p:cNvPr>
          <p:cNvSpPr>
            <a:spLocks noGrp="1"/>
          </p:cNvSpPr>
          <p:nvPr>
            <p:ph sz="half" idx="1"/>
          </p:nvPr>
        </p:nvSpPr>
        <p:spPr>
          <a:xfrm>
            <a:off x="368320" y="1768276"/>
            <a:ext cx="3924000" cy="933776"/>
          </a:xfrm>
          <a:solidFill>
            <a:srgbClr val="F6F6F6"/>
          </a:solidFill>
        </p:spPr>
        <p:txBody>
          <a:bodyPr vert="horz" lIns="108000" tIns="0" rIns="0" bIns="0" rtlCol="0" anchor="ctr" anchorCtr="0">
            <a:noAutofit/>
          </a:bodyPr>
          <a:lstStyle/>
          <a:p>
            <a:pPr lvl="4">
              <a:lnSpc>
                <a:spcPct val="120000"/>
              </a:lnSpc>
            </a:pPr>
            <a:r>
              <a:rPr lang="ja-JP" altLang="en-US" sz="1200" dirty="0">
                <a:latin typeface="+mj-lt"/>
              </a:rPr>
              <a:t>毎月同じ内容の伝票を起票しなければいけない</a:t>
            </a:r>
          </a:p>
        </p:txBody>
      </p:sp>
      <p:sp>
        <p:nvSpPr>
          <p:cNvPr id="73" name="コンテンツ プレースホルダー 3">
            <a:extLst>
              <a:ext uri="{FF2B5EF4-FFF2-40B4-BE49-F238E27FC236}">
                <a16:creationId xmlns:a16="http://schemas.microsoft.com/office/drawing/2014/main" id="{39FF2574-F86A-975B-41BB-3E2CF501A012}"/>
              </a:ext>
            </a:extLst>
          </p:cNvPr>
          <p:cNvSpPr txBox="1">
            <a:spLocks/>
          </p:cNvSpPr>
          <p:nvPr/>
        </p:nvSpPr>
        <p:spPr>
          <a:xfrm>
            <a:off x="4851681" y="1768812"/>
            <a:ext cx="3924000" cy="936000"/>
          </a:xfrm>
          <a:prstGeom prst="rect">
            <a:avLst/>
          </a:prstGeom>
          <a:solidFill>
            <a:srgbClr val="EDF7FF"/>
          </a:solidFill>
          <a:ln>
            <a:noFill/>
          </a:ln>
        </p:spPr>
        <p:txBody>
          <a:bodyPr lIns="108000" anchor="ctr"/>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lvl="4">
              <a:lnSpc>
                <a:spcPct val="120000"/>
              </a:lnSpc>
            </a:pPr>
            <a:r>
              <a:rPr lang="en-US" altLang="ja-JP" sz="1200" b="1" dirty="0">
                <a:solidFill>
                  <a:schemeClr val="tx2"/>
                </a:solidFill>
                <a:latin typeface="+mn-ea"/>
              </a:rPr>
              <a:t> </a:t>
            </a:r>
            <a:r>
              <a:rPr lang="ja-JP" altLang="en-US" sz="1200" dirty="0">
                <a:latin typeface="+mj-lt"/>
              </a:rPr>
              <a:t>「伝票」「明細」をコピーしてラクラク申請！</a:t>
            </a:r>
          </a:p>
        </p:txBody>
      </p:sp>
      <p:sp>
        <p:nvSpPr>
          <p:cNvPr id="80" name="コンテンツ プレースホルダー 2">
            <a:extLst>
              <a:ext uri="{FF2B5EF4-FFF2-40B4-BE49-F238E27FC236}">
                <a16:creationId xmlns:a16="http://schemas.microsoft.com/office/drawing/2014/main" id="{5FF5621B-3D42-B459-0300-2934D80764B0}"/>
              </a:ext>
            </a:extLst>
          </p:cNvPr>
          <p:cNvSpPr txBox="1">
            <a:spLocks/>
          </p:cNvSpPr>
          <p:nvPr/>
        </p:nvSpPr>
        <p:spPr>
          <a:xfrm>
            <a:off x="359582" y="1423210"/>
            <a:ext cx="1666543" cy="255855"/>
          </a:xfrm>
          <a:prstGeom prst="rect">
            <a:avLst/>
          </a:prstGeom>
        </p:spPr>
        <p:txBody>
          <a:bodyPr anchor="ctr"/>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lvl="3" indent="-359974">
              <a:lnSpc>
                <a:spcPct val="120000"/>
              </a:lnSpc>
            </a:pPr>
            <a:r>
              <a:rPr lang="en-US" altLang="ja-JP" sz="1600" dirty="0">
                <a:solidFill>
                  <a:schemeClr val="tx1"/>
                </a:solidFill>
                <a:latin typeface="+mj-lt"/>
              </a:rPr>
              <a:t>Before</a:t>
            </a:r>
            <a:endParaRPr lang="ja-JP" altLang="en-US" sz="1600" dirty="0">
              <a:solidFill>
                <a:schemeClr val="tx1"/>
              </a:solidFill>
              <a:latin typeface="+mj-lt"/>
            </a:endParaRPr>
          </a:p>
        </p:txBody>
      </p:sp>
      <p:sp>
        <p:nvSpPr>
          <p:cNvPr id="82" name="コンテンツ プレースホルダー 2">
            <a:extLst>
              <a:ext uri="{FF2B5EF4-FFF2-40B4-BE49-F238E27FC236}">
                <a16:creationId xmlns:a16="http://schemas.microsoft.com/office/drawing/2014/main" id="{99FC423E-C5A7-3596-59F5-36A2F8E515CC}"/>
              </a:ext>
            </a:extLst>
          </p:cNvPr>
          <p:cNvSpPr txBox="1">
            <a:spLocks/>
          </p:cNvSpPr>
          <p:nvPr/>
        </p:nvSpPr>
        <p:spPr>
          <a:xfrm>
            <a:off x="4706954" y="1445843"/>
            <a:ext cx="1725647" cy="255855"/>
          </a:xfrm>
          <a:prstGeom prst="rect">
            <a:avLst/>
          </a:prstGeom>
        </p:spPr>
        <p:txBody>
          <a:bodyPr anchor="ctr"/>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lvl="3" indent="-359974">
              <a:lnSpc>
                <a:spcPct val="120000"/>
              </a:lnSpc>
            </a:pPr>
            <a:r>
              <a:rPr lang="en-US" altLang="ja-JP" sz="1600" dirty="0">
                <a:latin typeface="+mj-lt"/>
              </a:rPr>
              <a:t>After</a:t>
            </a:r>
            <a:endParaRPr lang="ja-JP" altLang="en-US" sz="1600" dirty="0">
              <a:latin typeface="+mj-lt"/>
            </a:endParaRPr>
          </a:p>
        </p:txBody>
      </p:sp>
      <p:sp>
        <p:nvSpPr>
          <p:cNvPr id="83" name="コンテンツ プレースホルダー 2">
            <a:extLst>
              <a:ext uri="{FF2B5EF4-FFF2-40B4-BE49-F238E27FC236}">
                <a16:creationId xmlns:a16="http://schemas.microsoft.com/office/drawing/2014/main" id="{CA5E4FD3-3B21-901F-8170-D9013370FA30}"/>
              </a:ext>
            </a:extLst>
          </p:cNvPr>
          <p:cNvSpPr txBox="1">
            <a:spLocks/>
          </p:cNvSpPr>
          <p:nvPr/>
        </p:nvSpPr>
        <p:spPr>
          <a:xfrm>
            <a:off x="372611" y="5666551"/>
            <a:ext cx="8398807" cy="657972"/>
          </a:xfrm>
          <a:prstGeom prst="rect">
            <a:avLst/>
          </a:prstGeom>
        </p:spPr>
        <p:txBody>
          <a:bodyPr anchor="ctr"/>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lvl="3" indent="-359974" algn="ctr">
              <a:lnSpc>
                <a:spcPct val="120000"/>
              </a:lnSpc>
            </a:pPr>
            <a:r>
              <a:rPr lang="ja-JP" altLang="en-US" sz="1600" dirty="0">
                <a:solidFill>
                  <a:schemeClr val="tx1"/>
                </a:solidFill>
                <a:latin typeface="+mj-lt"/>
              </a:rPr>
              <a:t>入力作業、ミス、差し戻し、チェック工数が削減されます！</a:t>
            </a:r>
          </a:p>
        </p:txBody>
      </p:sp>
      <p:cxnSp>
        <p:nvCxnSpPr>
          <p:cNvPr id="84" name="直線矢印コネクタ 83">
            <a:extLst>
              <a:ext uri="{FF2B5EF4-FFF2-40B4-BE49-F238E27FC236}">
                <a16:creationId xmlns:a16="http://schemas.microsoft.com/office/drawing/2014/main" id="{6B14FE16-2654-C1D3-BAC7-9D5D93CAFE4A}"/>
              </a:ext>
            </a:extLst>
          </p:cNvPr>
          <p:cNvCxnSpPr>
            <a:cxnSpLocks/>
            <a:stCxn id="72" idx="3"/>
            <a:endCxn id="73" idx="1"/>
          </p:cNvCxnSpPr>
          <p:nvPr/>
        </p:nvCxnSpPr>
        <p:spPr>
          <a:xfrm>
            <a:off x="4340871" y="2235179"/>
            <a:ext cx="462283" cy="1647"/>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線矢印コネクタ 10">
            <a:extLst>
              <a:ext uri="{FF2B5EF4-FFF2-40B4-BE49-F238E27FC236}">
                <a16:creationId xmlns:a16="http://schemas.microsoft.com/office/drawing/2014/main" id="{BE1AEDD3-1D90-ACF5-2F44-BB1A8B398677}"/>
              </a:ext>
            </a:extLst>
          </p:cNvPr>
          <p:cNvCxnSpPr>
            <a:cxnSpLocks/>
          </p:cNvCxnSpPr>
          <p:nvPr/>
        </p:nvCxnSpPr>
        <p:spPr>
          <a:xfrm>
            <a:off x="4340871" y="3603835"/>
            <a:ext cx="462283" cy="1647"/>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線矢印コネクタ 11">
            <a:extLst>
              <a:ext uri="{FF2B5EF4-FFF2-40B4-BE49-F238E27FC236}">
                <a16:creationId xmlns:a16="http://schemas.microsoft.com/office/drawing/2014/main" id="{D05A84AD-2ED2-6D71-1C34-5BCB52A6B10F}"/>
              </a:ext>
            </a:extLst>
          </p:cNvPr>
          <p:cNvCxnSpPr>
            <a:cxnSpLocks/>
          </p:cNvCxnSpPr>
          <p:nvPr/>
        </p:nvCxnSpPr>
        <p:spPr>
          <a:xfrm>
            <a:off x="4340871" y="4955498"/>
            <a:ext cx="462283" cy="1647"/>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 name="正方形/長方形 2">
            <a:extLst>
              <a:ext uri="{FF2B5EF4-FFF2-40B4-BE49-F238E27FC236}">
                <a16:creationId xmlns:a16="http://schemas.microsoft.com/office/drawing/2014/main" id="{1AA19C71-2A79-41FB-61DA-81C211460217}"/>
              </a:ext>
            </a:extLst>
          </p:cNvPr>
          <p:cNvSpPr/>
          <p:nvPr/>
        </p:nvSpPr>
        <p:spPr>
          <a:xfrm>
            <a:off x="2030719" y="6128529"/>
            <a:ext cx="5054041" cy="288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ctr"/>
          <a:lstStyle/>
          <a:p>
            <a:pPr algn="ctr">
              <a:lnSpc>
                <a:spcPct val="135000"/>
              </a:lnSpc>
            </a:pPr>
            <a:endParaRPr kumimoji="1" lang="ja-JP" altLang="en-US" sz="1300" dirty="0">
              <a:solidFill>
                <a:schemeClr val="bg1"/>
              </a:solidFill>
            </a:endParaRPr>
          </a:p>
        </p:txBody>
      </p:sp>
    </p:spTree>
    <p:extLst>
      <p:ext uri="{BB962C8B-B14F-4D97-AF65-F5344CB8AC3E}">
        <p14:creationId xmlns:p14="http://schemas.microsoft.com/office/powerpoint/2010/main" val="1328666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28" name="Google Shape;282;g1b635329b6c_0_14">
            <a:extLst>
              <a:ext uri="{FF2B5EF4-FFF2-40B4-BE49-F238E27FC236}">
                <a16:creationId xmlns:a16="http://schemas.microsoft.com/office/drawing/2014/main" id="{EC6E84F0-4DC2-37A2-0C53-4B3380282CB2}"/>
              </a:ext>
            </a:extLst>
          </p:cNvPr>
          <p:cNvSpPr/>
          <p:nvPr/>
        </p:nvSpPr>
        <p:spPr>
          <a:xfrm>
            <a:off x="399140" y="3632471"/>
            <a:ext cx="2669851" cy="1802023"/>
          </a:xfrm>
          <a:prstGeom prst="roundRect">
            <a:avLst>
              <a:gd name="adj" fmla="val 0"/>
            </a:avLst>
          </a:prstGeom>
          <a:solidFill>
            <a:srgbClr val="EDF7FF"/>
          </a:solidFill>
          <a:ln>
            <a:noFill/>
          </a:ln>
        </p:spPr>
        <p:txBody>
          <a:bodyPr spcFirstLastPara="1" wrap="square" lIns="91425" tIns="360000" rIns="91425" bIns="45700" anchor="t" anchorCtr="0">
            <a:noAutofit/>
          </a:bodyPr>
          <a:lstStyle/>
          <a:p>
            <a:pPr algn="ctr">
              <a:lnSpc>
                <a:spcPct val="120000"/>
              </a:lnSpc>
              <a:buClr>
                <a:srgbClr val="000000"/>
              </a:buClr>
              <a:buSzPts val="1350"/>
            </a:pPr>
            <a:r>
              <a:rPr lang="ja-JP" altLang="en-US" sz="1401" b="1" dirty="0">
                <a:solidFill>
                  <a:schemeClr val="tx2"/>
                </a:solidFill>
                <a:latin typeface="+mj-ea"/>
                <a:ea typeface="+mj-ea"/>
              </a:rPr>
              <a:t>交通系</a:t>
            </a:r>
            <a:r>
              <a:rPr lang="en-US" altLang="ja-JP" sz="1401" b="1" dirty="0">
                <a:solidFill>
                  <a:schemeClr val="tx2"/>
                </a:solidFill>
                <a:latin typeface="+mj-ea"/>
                <a:ea typeface="+mj-ea"/>
              </a:rPr>
              <a:t>IC</a:t>
            </a:r>
            <a:r>
              <a:rPr lang="ja-JP" altLang="en-US" sz="1401" b="1" dirty="0">
                <a:solidFill>
                  <a:schemeClr val="tx2"/>
                </a:solidFill>
                <a:latin typeface="+mj-ea"/>
                <a:ea typeface="+mj-ea"/>
              </a:rPr>
              <a:t>カード履歴取込</a:t>
            </a:r>
            <a:endParaRPr lang="en-US" altLang="ja-JP" sz="1401" b="1" dirty="0">
              <a:solidFill>
                <a:schemeClr val="tx2"/>
              </a:solidFill>
              <a:latin typeface="+mj-ea"/>
              <a:ea typeface="+mj-ea"/>
            </a:endParaRPr>
          </a:p>
        </p:txBody>
      </p:sp>
      <p:sp>
        <p:nvSpPr>
          <p:cNvPr id="27" name="Google Shape;282;g1b635329b6c_0_14">
            <a:extLst>
              <a:ext uri="{FF2B5EF4-FFF2-40B4-BE49-F238E27FC236}">
                <a16:creationId xmlns:a16="http://schemas.microsoft.com/office/drawing/2014/main" id="{A85C87EC-C67B-EEF1-500A-B016258B84FA}"/>
              </a:ext>
            </a:extLst>
          </p:cNvPr>
          <p:cNvSpPr/>
          <p:nvPr/>
        </p:nvSpPr>
        <p:spPr>
          <a:xfrm>
            <a:off x="3237088" y="3632471"/>
            <a:ext cx="2669851" cy="1802023"/>
          </a:xfrm>
          <a:prstGeom prst="roundRect">
            <a:avLst>
              <a:gd name="adj" fmla="val 0"/>
            </a:avLst>
          </a:prstGeom>
          <a:solidFill>
            <a:srgbClr val="EDF7FF"/>
          </a:solidFill>
          <a:ln>
            <a:noFill/>
          </a:ln>
        </p:spPr>
        <p:txBody>
          <a:bodyPr spcFirstLastPara="1" wrap="square" lIns="91425" tIns="360000" rIns="91425" bIns="45700" anchor="t" anchorCtr="0">
            <a:noAutofit/>
          </a:bodyPr>
          <a:lstStyle/>
          <a:p>
            <a:pPr algn="ctr">
              <a:lnSpc>
                <a:spcPct val="120000"/>
              </a:lnSpc>
              <a:buClr>
                <a:srgbClr val="000000"/>
              </a:buClr>
              <a:buSzPts val="1350"/>
            </a:pPr>
            <a:r>
              <a:rPr lang="ja-JP" altLang="en-US" sz="1401" b="1" dirty="0">
                <a:solidFill>
                  <a:schemeClr val="tx2"/>
                </a:solidFill>
                <a:latin typeface="+mj-ea"/>
                <a:ea typeface="+mj-ea"/>
              </a:rPr>
              <a:t>法人カード連携</a:t>
            </a:r>
            <a:endParaRPr lang="en-US" altLang="ja-JP" sz="1401" b="1" dirty="0">
              <a:solidFill>
                <a:schemeClr val="tx2"/>
              </a:solidFill>
              <a:latin typeface="+mj-ea"/>
              <a:ea typeface="+mj-ea"/>
            </a:endParaRPr>
          </a:p>
        </p:txBody>
      </p:sp>
      <p:sp>
        <p:nvSpPr>
          <p:cNvPr id="26" name="Google Shape;282;g1b635329b6c_0_14">
            <a:extLst>
              <a:ext uri="{FF2B5EF4-FFF2-40B4-BE49-F238E27FC236}">
                <a16:creationId xmlns:a16="http://schemas.microsoft.com/office/drawing/2014/main" id="{62EC85F3-0287-076A-D1E5-D97FA9B63B02}"/>
              </a:ext>
            </a:extLst>
          </p:cNvPr>
          <p:cNvSpPr/>
          <p:nvPr/>
        </p:nvSpPr>
        <p:spPr>
          <a:xfrm>
            <a:off x="6075035" y="3632471"/>
            <a:ext cx="2669851" cy="1802023"/>
          </a:xfrm>
          <a:prstGeom prst="roundRect">
            <a:avLst>
              <a:gd name="adj" fmla="val 0"/>
            </a:avLst>
          </a:prstGeom>
          <a:solidFill>
            <a:srgbClr val="EDF7FF"/>
          </a:solidFill>
          <a:ln>
            <a:noFill/>
          </a:ln>
        </p:spPr>
        <p:txBody>
          <a:bodyPr spcFirstLastPara="1" wrap="square" lIns="91425" tIns="360000" rIns="91425" bIns="45700" anchor="t" anchorCtr="0">
            <a:noAutofit/>
          </a:bodyPr>
          <a:lstStyle/>
          <a:p>
            <a:pPr algn="ctr">
              <a:lnSpc>
                <a:spcPct val="120000"/>
              </a:lnSpc>
              <a:buClr>
                <a:srgbClr val="000000"/>
              </a:buClr>
              <a:buSzPts val="1350"/>
            </a:pPr>
            <a:r>
              <a:rPr lang="ja-JP" altLang="en-US" sz="1401" b="1" dirty="0">
                <a:solidFill>
                  <a:schemeClr val="tx2"/>
                </a:solidFill>
                <a:latin typeface="+mj-ea"/>
                <a:ea typeface="+mj-ea"/>
              </a:rPr>
              <a:t>規定違反チェック</a:t>
            </a:r>
            <a:endParaRPr lang="en-US" altLang="ja-JP" sz="1401" b="1" dirty="0">
              <a:solidFill>
                <a:schemeClr val="tx2"/>
              </a:solidFill>
              <a:latin typeface="+mj-ea"/>
              <a:ea typeface="+mj-ea"/>
            </a:endParaRPr>
          </a:p>
        </p:txBody>
      </p:sp>
      <p:sp>
        <p:nvSpPr>
          <p:cNvPr id="10" name="Google Shape;282;g1b635329b6c_0_14">
            <a:extLst>
              <a:ext uri="{FF2B5EF4-FFF2-40B4-BE49-F238E27FC236}">
                <a16:creationId xmlns:a16="http://schemas.microsoft.com/office/drawing/2014/main" id="{9877B7BB-6488-E5B9-0B5F-C338240A4DF7}"/>
              </a:ext>
            </a:extLst>
          </p:cNvPr>
          <p:cNvSpPr/>
          <p:nvPr/>
        </p:nvSpPr>
        <p:spPr>
          <a:xfrm>
            <a:off x="6075035" y="1620079"/>
            <a:ext cx="2669851" cy="1802023"/>
          </a:xfrm>
          <a:prstGeom prst="roundRect">
            <a:avLst>
              <a:gd name="adj" fmla="val 0"/>
            </a:avLst>
          </a:prstGeom>
          <a:solidFill>
            <a:srgbClr val="EDF7FF"/>
          </a:solidFill>
          <a:ln>
            <a:noFill/>
          </a:ln>
        </p:spPr>
        <p:txBody>
          <a:bodyPr spcFirstLastPara="1" wrap="square" lIns="91425" tIns="360000" rIns="91425" bIns="45700" anchor="t" anchorCtr="0">
            <a:noAutofit/>
          </a:bodyPr>
          <a:lstStyle/>
          <a:p>
            <a:pPr algn="ctr">
              <a:lnSpc>
                <a:spcPct val="120000"/>
              </a:lnSpc>
              <a:buClr>
                <a:srgbClr val="000000"/>
              </a:buClr>
              <a:buSzPts val="1350"/>
            </a:pPr>
            <a:r>
              <a:rPr lang="ja-JP" altLang="en-US" sz="1401" b="1" dirty="0">
                <a:solidFill>
                  <a:schemeClr val="tx2"/>
                </a:solidFill>
                <a:latin typeface="+mj-ea"/>
                <a:ea typeface="+mj-ea"/>
              </a:rPr>
              <a:t>通知アラート機能</a:t>
            </a:r>
          </a:p>
        </p:txBody>
      </p:sp>
      <p:sp>
        <p:nvSpPr>
          <p:cNvPr id="4" name="Google Shape;282;g1b635329b6c_0_14">
            <a:extLst>
              <a:ext uri="{FF2B5EF4-FFF2-40B4-BE49-F238E27FC236}">
                <a16:creationId xmlns:a16="http://schemas.microsoft.com/office/drawing/2014/main" id="{89C06A8B-E6AE-F4B7-5F08-860965EC0B7F}"/>
              </a:ext>
            </a:extLst>
          </p:cNvPr>
          <p:cNvSpPr/>
          <p:nvPr/>
        </p:nvSpPr>
        <p:spPr>
          <a:xfrm>
            <a:off x="3237088" y="1620079"/>
            <a:ext cx="2669851" cy="1802023"/>
          </a:xfrm>
          <a:prstGeom prst="roundRect">
            <a:avLst>
              <a:gd name="adj" fmla="val 0"/>
            </a:avLst>
          </a:prstGeom>
          <a:solidFill>
            <a:srgbClr val="EDF7FF"/>
          </a:solidFill>
          <a:ln>
            <a:noFill/>
          </a:ln>
        </p:spPr>
        <p:txBody>
          <a:bodyPr spcFirstLastPara="1" wrap="square" lIns="91425" tIns="360000" rIns="91425" bIns="45700" anchor="t" anchorCtr="0">
            <a:noAutofit/>
          </a:bodyPr>
          <a:lstStyle/>
          <a:p>
            <a:pPr algn="ctr">
              <a:lnSpc>
                <a:spcPct val="120000"/>
              </a:lnSpc>
              <a:buClr>
                <a:srgbClr val="000000"/>
              </a:buClr>
              <a:buSzPts val="1350"/>
            </a:pPr>
            <a:r>
              <a:rPr lang="en-US" altLang="zh-TW" sz="1401" b="1" dirty="0">
                <a:solidFill>
                  <a:schemeClr val="tx2"/>
                </a:solidFill>
                <a:latin typeface="+mj-ea"/>
                <a:ea typeface="+mj-ea"/>
              </a:rPr>
              <a:t>OCR</a:t>
            </a:r>
            <a:r>
              <a:rPr lang="zh-TW" altLang="en-US" sz="1401" b="1" dirty="0">
                <a:solidFill>
                  <a:schemeClr val="tx2"/>
                </a:solidFill>
                <a:latin typeface="+mj-ea"/>
                <a:ea typeface="+mj-ea"/>
              </a:rPr>
              <a:t>／電子帳簿保存法対応</a:t>
            </a:r>
          </a:p>
        </p:txBody>
      </p:sp>
      <p:sp>
        <p:nvSpPr>
          <p:cNvPr id="41" name="Google Shape;311;g1b635329b6c_0_14">
            <a:extLst>
              <a:ext uri="{FF2B5EF4-FFF2-40B4-BE49-F238E27FC236}">
                <a16:creationId xmlns:a16="http://schemas.microsoft.com/office/drawing/2014/main" id="{5D1813FA-9849-8C9E-9000-D78C6025C8BE}"/>
              </a:ext>
            </a:extLst>
          </p:cNvPr>
          <p:cNvSpPr/>
          <p:nvPr/>
        </p:nvSpPr>
        <p:spPr>
          <a:xfrm>
            <a:off x="404303" y="1578294"/>
            <a:ext cx="2669851" cy="1801796"/>
          </a:xfrm>
          <a:prstGeom prst="roundRect">
            <a:avLst>
              <a:gd name="adj" fmla="val 0"/>
            </a:avLst>
          </a:prstGeom>
          <a:solidFill>
            <a:srgbClr val="EDF7FF"/>
          </a:solidFill>
          <a:ln>
            <a:noFill/>
          </a:ln>
        </p:spPr>
        <p:txBody>
          <a:bodyPr spcFirstLastPara="1" wrap="square" lIns="91425" tIns="360000" rIns="91425" bIns="45700" anchor="t" anchorCtr="0">
            <a:noAutofit/>
          </a:bodyPr>
          <a:lstStyle/>
          <a:p>
            <a:pPr algn="ctr">
              <a:lnSpc>
                <a:spcPct val="120000"/>
              </a:lnSpc>
              <a:buClr>
                <a:srgbClr val="000000"/>
              </a:buClr>
              <a:buSzPts val="1350"/>
            </a:pPr>
            <a:r>
              <a:rPr lang="ja-JP" altLang="en-US" sz="1401" b="1" dirty="0">
                <a:solidFill>
                  <a:schemeClr val="tx2"/>
                </a:solidFill>
                <a:latin typeface="+mj-ea"/>
                <a:ea typeface="+mj-ea"/>
              </a:rPr>
              <a:t>乗換案内機能</a:t>
            </a:r>
          </a:p>
        </p:txBody>
      </p:sp>
      <p:sp>
        <p:nvSpPr>
          <p:cNvPr id="65" name="タイトル 64">
            <a:extLst>
              <a:ext uri="{FF2B5EF4-FFF2-40B4-BE49-F238E27FC236}">
                <a16:creationId xmlns:a16="http://schemas.microsoft.com/office/drawing/2014/main" id="{9B5148D4-F18C-DDC2-4CCA-E7B66FA4250D}"/>
              </a:ext>
            </a:extLst>
          </p:cNvPr>
          <p:cNvSpPr>
            <a:spLocks noGrp="1"/>
          </p:cNvSpPr>
          <p:nvPr>
            <p:ph type="title"/>
          </p:nvPr>
        </p:nvSpPr>
        <p:spPr/>
        <p:txBody>
          <a:bodyPr/>
          <a:lstStyle/>
          <a:p>
            <a:pPr>
              <a:lnSpc>
                <a:spcPct val="120000"/>
              </a:lnSpc>
            </a:pPr>
            <a:r>
              <a:rPr lang="ja-JP" altLang="en-US" dirty="0"/>
              <a:t>申請や承認をラクラクにする機能</a:t>
            </a:r>
          </a:p>
        </p:txBody>
      </p:sp>
      <p:sp>
        <p:nvSpPr>
          <p:cNvPr id="81" name="Google Shape;81;p2"/>
          <p:cNvSpPr txBox="1">
            <a:spLocks noGrp="1"/>
          </p:cNvSpPr>
          <p:nvPr>
            <p:ph type="sldNum" sz="quarter" idx="12"/>
          </p:nvPr>
        </p:nvSpPr>
        <p:spPr>
          <a:xfrm>
            <a:off x="8125966" y="6526859"/>
            <a:ext cx="658468" cy="129268"/>
          </a:xfrm>
          <a:prstGeom prst="rect">
            <a:avLst/>
          </a:prstGeom>
          <a:noFill/>
          <a:ln>
            <a:noFill/>
          </a:ln>
        </p:spPr>
        <p:txBody>
          <a:bodyPr spcFirstLastPara="1" vert="horz" wrap="square" lIns="0" tIns="0" rIns="0" bIns="0" rtlCol="0" anchor="ctr" anchorCtr="0">
            <a:spAutoFit/>
          </a:bodyPr>
          <a:lstStyle/>
          <a:p>
            <a:pPr>
              <a:lnSpc>
                <a:spcPct val="120000"/>
              </a:lnSpc>
              <a:buSzPts val="600"/>
            </a:pPr>
            <a:fld id="{00000000-1234-1234-1234-123412341234}" type="slidenum">
              <a:rPr lang="en-US" altLang="ja-JP">
                <a:latin typeface="+mj-lt"/>
                <a:ea typeface="Meiryo"/>
                <a:cs typeface="Meiryo"/>
                <a:sym typeface="Meiryo"/>
              </a:rPr>
              <a:pPr>
                <a:lnSpc>
                  <a:spcPct val="120000"/>
                </a:lnSpc>
                <a:buSzPts val="600"/>
              </a:pPr>
              <a:t>12</a:t>
            </a:fld>
            <a:endParaRPr dirty="0">
              <a:latin typeface="+mj-lt"/>
              <a:ea typeface="Meiryo"/>
              <a:cs typeface="Meiryo"/>
              <a:sym typeface="Meiryo"/>
            </a:endParaRPr>
          </a:p>
        </p:txBody>
      </p:sp>
      <p:sp>
        <p:nvSpPr>
          <p:cNvPr id="32" name="Google Shape;302;g1b635329b6c_0_14">
            <a:extLst>
              <a:ext uri="{FF2B5EF4-FFF2-40B4-BE49-F238E27FC236}">
                <a16:creationId xmlns:a16="http://schemas.microsoft.com/office/drawing/2014/main" id="{196429CC-EBA2-4BF8-E9E5-A16CB03629B1}"/>
              </a:ext>
            </a:extLst>
          </p:cNvPr>
          <p:cNvSpPr/>
          <p:nvPr/>
        </p:nvSpPr>
        <p:spPr>
          <a:xfrm>
            <a:off x="408675" y="3891822"/>
            <a:ext cx="2488500" cy="646201"/>
          </a:xfrm>
          <a:prstGeom prst="rect">
            <a:avLst/>
          </a:prstGeom>
          <a:noFill/>
          <a:ln>
            <a:noFill/>
          </a:ln>
        </p:spPr>
        <p:txBody>
          <a:bodyPr spcFirstLastPara="1" wrap="square" lIns="91425" tIns="45700" rIns="91425" bIns="45700" anchor="t" anchorCtr="0">
            <a:noAutofit/>
          </a:bodyPr>
          <a:lstStyle/>
          <a:p>
            <a:pPr algn="ctr">
              <a:lnSpc>
                <a:spcPct val="120000"/>
              </a:lnSpc>
              <a:buClr>
                <a:srgbClr val="000000"/>
              </a:buClr>
              <a:buSzPts val="1500"/>
            </a:pPr>
            <a:endParaRPr sz="1401" dirty="0">
              <a:solidFill>
                <a:srgbClr val="000000"/>
              </a:solidFill>
              <a:latin typeface="+mj-lt"/>
              <a:ea typeface="Meiryo"/>
              <a:cs typeface="Meiryo"/>
              <a:sym typeface="Meiryo"/>
            </a:endParaRPr>
          </a:p>
        </p:txBody>
      </p:sp>
      <p:sp>
        <p:nvSpPr>
          <p:cNvPr id="115" name="コンテンツ プレースホルダー 2">
            <a:extLst>
              <a:ext uri="{FF2B5EF4-FFF2-40B4-BE49-F238E27FC236}">
                <a16:creationId xmlns:a16="http://schemas.microsoft.com/office/drawing/2014/main" id="{218B4C1D-872F-994D-DA7A-24DECFFF7F3A}"/>
              </a:ext>
            </a:extLst>
          </p:cNvPr>
          <p:cNvSpPr txBox="1">
            <a:spLocks/>
          </p:cNvSpPr>
          <p:nvPr/>
        </p:nvSpPr>
        <p:spPr>
          <a:xfrm>
            <a:off x="3518409" y="2453563"/>
            <a:ext cx="2112377" cy="649196"/>
          </a:xfrm>
          <a:prstGeom prst="rect">
            <a:avLst/>
          </a:prstGeom>
        </p:spPr>
        <p:txBody>
          <a:bodyPr anchor="ctr"/>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lvl="3" indent="-359974">
              <a:lnSpc>
                <a:spcPct val="120000"/>
              </a:lnSpc>
            </a:pPr>
            <a:r>
              <a:rPr lang="ja-JP" altLang="en-US" sz="1001" b="0" dirty="0">
                <a:solidFill>
                  <a:schemeClr val="tx1"/>
                </a:solidFill>
                <a:latin typeface="+mn-ea"/>
              </a:rPr>
              <a:t>スマートフォンで撮影して自動入力</a:t>
            </a:r>
            <a:endParaRPr lang="en-US" altLang="ja-JP" sz="1001" b="0" dirty="0">
              <a:solidFill>
                <a:schemeClr val="tx1"/>
              </a:solidFill>
              <a:latin typeface="+mn-ea"/>
            </a:endParaRPr>
          </a:p>
          <a:p>
            <a:pPr lvl="3" indent="-359974">
              <a:lnSpc>
                <a:spcPct val="120000"/>
              </a:lnSpc>
            </a:pPr>
            <a:r>
              <a:rPr lang="ja-JP" altLang="en-US" sz="1001" b="0" dirty="0">
                <a:solidFill>
                  <a:schemeClr val="tx1"/>
                </a:solidFill>
                <a:latin typeface="+mn-ea"/>
              </a:rPr>
              <a:t>経費精算と紐づけ可能</a:t>
            </a:r>
          </a:p>
          <a:p>
            <a:pPr lvl="3" indent="-359974">
              <a:lnSpc>
                <a:spcPct val="120000"/>
              </a:lnSpc>
            </a:pPr>
            <a:r>
              <a:rPr lang="ja-JP" altLang="en-US" sz="1001" b="0" dirty="0">
                <a:solidFill>
                  <a:schemeClr val="tx1"/>
                </a:solidFill>
                <a:latin typeface="+mn-ea"/>
              </a:rPr>
              <a:t>テレワークにも最適</a:t>
            </a:r>
          </a:p>
        </p:txBody>
      </p:sp>
      <p:sp>
        <p:nvSpPr>
          <p:cNvPr id="116" name="コンテンツ プレースホルダー 2">
            <a:extLst>
              <a:ext uri="{FF2B5EF4-FFF2-40B4-BE49-F238E27FC236}">
                <a16:creationId xmlns:a16="http://schemas.microsoft.com/office/drawing/2014/main" id="{ABADF289-6CC9-0280-6116-53E53618A098}"/>
              </a:ext>
            </a:extLst>
          </p:cNvPr>
          <p:cNvSpPr txBox="1">
            <a:spLocks/>
          </p:cNvSpPr>
          <p:nvPr/>
        </p:nvSpPr>
        <p:spPr>
          <a:xfrm>
            <a:off x="6219673" y="2413065"/>
            <a:ext cx="2455664" cy="538377"/>
          </a:xfrm>
          <a:prstGeom prst="rect">
            <a:avLst/>
          </a:prstGeom>
        </p:spPr>
        <p:txBody>
          <a:bodyPr anchor="ctr"/>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lvl="3" indent="-359974">
              <a:lnSpc>
                <a:spcPct val="120000"/>
              </a:lnSpc>
            </a:pPr>
            <a:r>
              <a:rPr lang="ja-JP" altLang="en-US" sz="1001" b="0" dirty="0">
                <a:solidFill>
                  <a:schemeClr val="tx1"/>
                </a:solidFill>
                <a:latin typeface="+mj-lt"/>
              </a:rPr>
              <a:t>承認依頼、差し戻し、振込予定日などを</a:t>
            </a:r>
            <a:endParaRPr lang="en-US" altLang="ja-JP" sz="1001" b="0" dirty="0">
              <a:solidFill>
                <a:schemeClr val="tx1"/>
              </a:solidFill>
              <a:latin typeface="+mj-lt"/>
            </a:endParaRPr>
          </a:p>
          <a:p>
            <a:pPr lvl="3" indent="-359974">
              <a:lnSpc>
                <a:spcPct val="120000"/>
              </a:lnSpc>
            </a:pPr>
            <a:r>
              <a:rPr lang="ja-JP" altLang="en-US" sz="1001" b="0" dirty="0">
                <a:solidFill>
                  <a:schemeClr val="tx1"/>
                </a:solidFill>
                <a:latin typeface="+mj-lt"/>
              </a:rPr>
              <a:t>通知メールでお知らせ</a:t>
            </a:r>
          </a:p>
        </p:txBody>
      </p:sp>
      <p:sp>
        <p:nvSpPr>
          <p:cNvPr id="120" name="コンテンツ プレースホルダー 2">
            <a:extLst>
              <a:ext uri="{FF2B5EF4-FFF2-40B4-BE49-F238E27FC236}">
                <a16:creationId xmlns:a16="http://schemas.microsoft.com/office/drawing/2014/main" id="{F23814A4-8ED2-BA60-72EA-B35F40E051FA}"/>
              </a:ext>
            </a:extLst>
          </p:cNvPr>
          <p:cNvSpPr txBox="1">
            <a:spLocks/>
          </p:cNvSpPr>
          <p:nvPr/>
        </p:nvSpPr>
        <p:spPr>
          <a:xfrm>
            <a:off x="621523" y="4468579"/>
            <a:ext cx="2066295" cy="433471"/>
          </a:xfrm>
          <a:prstGeom prst="rect">
            <a:avLst/>
          </a:prstGeom>
        </p:spPr>
        <p:txBody>
          <a:bodyPr anchor="ctr"/>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lvl="3" indent="-359974" algn="ctr">
              <a:lnSpc>
                <a:spcPct val="120000"/>
              </a:lnSpc>
            </a:pPr>
            <a:r>
              <a:rPr lang="ja-JP" altLang="en-US" sz="1001" b="0" dirty="0">
                <a:solidFill>
                  <a:schemeClr val="tx1"/>
                </a:solidFill>
                <a:latin typeface="+mn-ea"/>
              </a:rPr>
              <a:t>実際の乗車履歴をそのまま</a:t>
            </a:r>
            <a:endParaRPr lang="en-US" altLang="ja-JP" sz="1001" b="0" dirty="0">
              <a:solidFill>
                <a:schemeClr val="tx1"/>
              </a:solidFill>
              <a:latin typeface="+mn-ea"/>
            </a:endParaRPr>
          </a:p>
          <a:p>
            <a:pPr lvl="3" indent="-359974" algn="ctr">
              <a:lnSpc>
                <a:spcPct val="120000"/>
              </a:lnSpc>
            </a:pPr>
            <a:r>
              <a:rPr lang="ja-JP" altLang="en-US" sz="1001" b="0" dirty="0">
                <a:solidFill>
                  <a:schemeClr val="tx1"/>
                </a:solidFill>
                <a:latin typeface="+mn-ea"/>
              </a:rPr>
              <a:t>利用して交通費精算が可能</a:t>
            </a:r>
          </a:p>
        </p:txBody>
      </p:sp>
      <p:sp>
        <p:nvSpPr>
          <p:cNvPr id="121" name="コンテンツ プレースホルダー 2">
            <a:extLst>
              <a:ext uri="{FF2B5EF4-FFF2-40B4-BE49-F238E27FC236}">
                <a16:creationId xmlns:a16="http://schemas.microsoft.com/office/drawing/2014/main" id="{35EF9A3D-15A8-1DA3-0CA8-1D9DAA674224}"/>
              </a:ext>
            </a:extLst>
          </p:cNvPr>
          <p:cNvSpPr txBox="1">
            <a:spLocks/>
          </p:cNvSpPr>
          <p:nvPr/>
        </p:nvSpPr>
        <p:spPr>
          <a:xfrm>
            <a:off x="3296115" y="4468581"/>
            <a:ext cx="2466527" cy="515065"/>
          </a:xfrm>
          <a:prstGeom prst="rect">
            <a:avLst/>
          </a:prstGeom>
        </p:spPr>
        <p:txBody>
          <a:bodyPr anchor="ctr"/>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lvl="3" indent="-359974">
              <a:lnSpc>
                <a:spcPct val="120000"/>
              </a:lnSpc>
            </a:pPr>
            <a:r>
              <a:rPr lang="ja-JP" altLang="en-US" sz="1001" b="0" dirty="0">
                <a:solidFill>
                  <a:schemeClr val="tx1"/>
                </a:solidFill>
                <a:latin typeface="+mj-lt"/>
              </a:rPr>
              <a:t>法人のクレジットカード・プリペイドカードの利用データが自動連携</a:t>
            </a:r>
          </a:p>
        </p:txBody>
      </p:sp>
      <p:sp>
        <p:nvSpPr>
          <p:cNvPr id="122" name="コンテンツ プレースホルダー 2">
            <a:extLst>
              <a:ext uri="{FF2B5EF4-FFF2-40B4-BE49-F238E27FC236}">
                <a16:creationId xmlns:a16="http://schemas.microsoft.com/office/drawing/2014/main" id="{33829CDF-A3C8-69D3-B39E-FAD286826ACE}"/>
              </a:ext>
            </a:extLst>
          </p:cNvPr>
          <p:cNvSpPr txBox="1">
            <a:spLocks/>
          </p:cNvSpPr>
          <p:nvPr/>
        </p:nvSpPr>
        <p:spPr>
          <a:xfrm>
            <a:off x="6267043" y="4422110"/>
            <a:ext cx="2285847" cy="638036"/>
          </a:xfrm>
          <a:prstGeom prst="rect">
            <a:avLst/>
          </a:prstGeom>
        </p:spPr>
        <p:txBody>
          <a:bodyPr anchor="ctr"/>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lvl="3" indent="-359974">
              <a:lnSpc>
                <a:spcPct val="120000"/>
              </a:lnSpc>
            </a:pPr>
            <a:r>
              <a:rPr lang="ja-JP" altLang="en-US" sz="1001" b="0" dirty="0">
                <a:solidFill>
                  <a:schemeClr val="tx1"/>
                </a:solidFill>
                <a:latin typeface="+mj-lt"/>
              </a:rPr>
              <a:t>会社のルールに沿って自由に規定を</a:t>
            </a:r>
            <a:endParaRPr lang="en-US" altLang="ja-JP" sz="1001" b="0" dirty="0">
              <a:solidFill>
                <a:schemeClr val="tx1"/>
              </a:solidFill>
              <a:latin typeface="+mj-lt"/>
            </a:endParaRPr>
          </a:p>
          <a:p>
            <a:pPr lvl="3" indent="-359974">
              <a:lnSpc>
                <a:spcPct val="120000"/>
              </a:lnSpc>
            </a:pPr>
            <a:r>
              <a:rPr lang="ja-JP" altLang="en-US" sz="1001" b="0" dirty="0">
                <a:solidFill>
                  <a:schemeClr val="tx1"/>
                </a:solidFill>
                <a:latin typeface="+mj-lt"/>
              </a:rPr>
              <a:t>設定可能</a:t>
            </a:r>
          </a:p>
          <a:p>
            <a:pPr lvl="3" indent="-359974">
              <a:lnSpc>
                <a:spcPct val="120000"/>
              </a:lnSpc>
            </a:pPr>
            <a:r>
              <a:rPr lang="ja-JP" altLang="en-US" sz="1001" b="0" dirty="0">
                <a:solidFill>
                  <a:schemeClr val="tx1"/>
                </a:solidFill>
                <a:latin typeface="+mj-lt"/>
              </a:rPr>
              <a:t>規定に違反する申請は自動でチェック</a:t>
            </a:r>
          </a:p>
        </p:txBody>
      </p:sp>
      <p:sp>
        <p:nvSpPr>
          <p:cNvPr id="2" name="コンテンツ プレースホルダー 2">
            <a:extLst>
              <a:ext uri="{FF2B5EF4-FFF2-40B4-BE49-F238E27FC236}">
                <a16:creationId xmlns:a16="http://schemas.microsoft.com/office/drawing/2014/main" id="{020A40F6-75EB-BBA2-CCA3-C9569B8FE6E9}"/>
              </a:ext>
            </a:extLst>
          </p:cNvPr>
          <p:cNvSpPr txBox="1">
            <a:spLocks/>
          </p:cNvSpPr>
          <p:nvPr/>
        </p:nvSpPr>
        <p:spPr>
          <a:xfrm>
            <a:off x="372611" y="5666551"/>
            <a:ext cx="8398807" cy="657972"/>
          </a:xfrm>
          <a:prstGeom prst="rect">
            <a:avLst/>
          </a:prstGeom>
        </p:spPr>
        <p:txBody>
          <a:bodyPr anchor="ctr"/>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lvl="3" indent="-359974" algn="ctr">
              <a:lnSpc>
                <a:spcPct val="120000"/>
              </a:lnSpc>
            </a:pPr>
            <a:r>
              <a:rPr lang="ja-JP" altLang="en-US" sz="1600" dirty="0">
                <a:solidFill>
                  <a:schemeClr val="tx1"/>
                </a:solidFill>
                <a:latin typeface="+mj-lt"/>
              </a:rPr>
              <a:t>入力作業、ミス、差し戻し、チェック工数が削減されます！</a:t>
            </a:r>
          </a:p>
        </p:txBody>
      </p:sp>
      <p:sp>
        <p:nvSpPr>
          <p:cNvPr id="3" name="正方形/長方形 2">
            <a:extLst>
              <a:ext uri="{FF2B5EF4-FFF2-40B4-BE49-F238E27FC236}">
                <a16:creationId xmlns:a16="http://schemas.microsoft.com/office/drawing/2014/main" id="{03470094-6307-9A14-AEC9-A32FC54C75B6}"/>
              </a:ext>
            </a:extLst>
          </p:cNvPr>
          <p:cNvSpPr/>
          <p:nvPr/>
        </p:nvSpPr>
        <p:spPr>
          <a:xfrm>
            <a:off x="2029421" y="6128529"/>
            <a:ext cx="5066703" cy="288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ctr"/>
          <a:lstStyle/>
          <a:p>
            <a:pPr algn="ctr">
              <a:lnSpc>
                <a:spcPct val="120000"/>
              </a:lnSpc>
            </a:pPr>
            <a:endParaRPr kumimoji="1" lang="ja-JP" altLang="en-US" sz="1300" dirty="0">
              <a:solidFill>
                <a:schemeClr val="bg1"/>
              </a:solidFill>
            </a:endParaRPr>
          </a:p>
        </p:txBody>
      </p:sp>
      <p:sp>
        <p:nvSpPr>
          <p:cNvPr id="110" name="コンテンツ プレースホルダー 2">
            <a:extLst>
              <a:ext uri="{FF2B5EF4-FFF2-40B4-BE49-F238E27FC236}">
                <a16:creationId xmlns:a16="http://schemas.microsoft.com/office/drawing/2014/main" id="{8E63E1D3-6C2A-9B2C-6C8F-3E3854C4D5A9}"/>
              </a:ext>
            </a:extLst>
          </p:cNvPr>
          <p:cNvSpPr txBox="1">
            <a:spLocks/>
          </p:cNvSpPr>
          <p:nvPr/>
        </p:nvSpPr>
        <p:spPr>
          <a:xfrm>
            <a:off x="722674" y="2327990"/>
            <a:ext cx="2014884" cy="708492"/>
          </a:xfrm>
          <a:prstGeom prst="rect">
            <a:avLst/>
          </a:prstGeom>
        </p:spPr>
        <p:txBody>
          <a:bodyPr anchor="ctr"/>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lvl="3" indent="-359974">
              <a:lnSpc>
                <a:spcPct val="150000"/>
              </a:lnSpc>
            </a:pPr>
            <a:r>
              <a:rPr lang="ja-JP" altLang="en-US" sz="1001" b="0" dirty="0">
                <a:solidFill>
                  <a:schemeClr val="tx1"/>
                </a:solidFill>
                <a:latin typeface="+mn-ea"/>
              </a:rPr>
              <a:t>定期区間を自動控除</a:t>
            </a:r>
            <a:endParaRPr lang="en-US" altLang="ja-JP" sz="1001" b="0" dirty="0">
              <a:solidFill>
                <a:schemeClr val="tx1"/>
              </a:solidFill>
              <a:latin typeface="+mn-ea"/>
            </a:endParaRPr>
          </a:p>
          <a:p>
            <a:pPr lvl="3" indent="-359974">
              <a:lnSpc>
                <a:spcPct val="150000"/>
              </a:lnSpc>
            </a:pPr>
            <a:r>
              <a:rPr lang="en-US" altLang="ja-JP" sz="1001" b="0" dirty="0">
                <a:solidFill>
                  <a:schemeClr val="tx1"/>
                </a:solidFill>
                <a:latin typeface="+mn-ea"/>
              </a:rPr>
              <a:t>                      </a:t>
            </a:r>
            <a:r>
              <a:rPr lang="ja-JP" altLang="en-US" sz="1001" b="0" dirty="0">
                <a:solidFill>
                  <a:schemeClr val="tx1"/>
                </a:solidFill>
                <a:latin typeface="+mn-ea"/>
              </a:rPr>
              <a:t>なども判別可能 </a:t>
            </a:r>
          </a:p>
        </p:txBody>
      </p:sp>
      <p:grpSp>
        <p:nvGrpSpPr>
          <p:cNvPr id="25" name="グループ化 24">
            <a:extLst>
              <a:ext uri="{FF2B5EF4-FFF2-40B4-BE49-F238E27FC236}">
                <a16:creationId xmlns:a16="http://schemas.microsoft.com/office/drawing/2014/main" id="{67552951-BC1E-66AD-DCE5-6D12E1DD3FE9}"/>
              </a:ext>
            </a:extLst>
          </p:cNvPr>
          <p:cNvGrpSpPr/>
          <p:nvPr/>
        </p:nvGrpSpPr>
        <p:grpSpPr>
          <a:xfrm>
            <a:off x="812045" y="2711499"/>
            <a:ext cx="899035" cy="258135"/>
            <a:chOff x="1546158" y="2623201"/>
            <a:chExt cx="899035" cy="258135"/>
          </a:xfrm>
        </p:grpSpPr>
        <p:sp>
          <p:nvSpPr>
            <p:cNvPr id="18" name="正方形/長方形 17">
              <a:extLst>
                <a:ext uri="{FF2B5EF4-FFF2-40B4-BE49-F238E27FC236}">
                  <a16:creationId xmlns:a16="http://schemas.microsoft.com/office/drawing/2014/main" id="{A9C6898C-74B8-B7B8-CE49-3F391E775622}"/>
                </a:ext>
              </a:extLst>
            </p:cNvPr>
            <p:cNvSpPr/>
            <p:nvPr/>
          </p:nvSpPr>
          <p:spPr>
            <a:xfrm>
              <a:off x="1546158" y="2623201"/>
              <a:ext cx="252000" cy="25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20000"/>
                </a:lnSpc>
              </a:pPr>
              <a:r>
                <a:rPr lang="ja-JP" altLang="en-US" sz="1051" b="1" dirty="0">
                  <a:latin typeface="+mn-ea"/>
                  <a:cs typeface="Meiryo"/>
                  <a:sym typeface="Meiryo"/>
                </a:rPr>
                <a:t>早</a:t>
              </a:r>
              <a:endParaRPr lang="ja-JP" altLang="en-US" sz="1401" dirty="0">
                <a:solidFill>
                  <a:srgbClr val="000000"/>
                </a:solidFill>
                <a:latin typeface="+mn-ea"/>
                <a:cs typeface="Meiryo"/>
                <a:sym typeface="Meiryo"/>
              </a:endParaRPr>
            </a:p>
          </p:txBody>
        </p:sp>
        <p:sp>
          <p:nvSpPr>
            <p:cNvPr id="22" name="正方形/長方形 21">
              <a:extLst>
                <a:ext uri="{FF2B5EF4-FFF2-40B4-BE49-F238E27FC236}">
                  <a16:creationId xmlns:a16="http://schemas.microsoft.com/office/drawing/2014/main" id="{1F7D5733-E64C-CA9D-DEFA-6DE7144AAA5D}"/>
                </a:ext>
              </a:extLst>
            </p:cNvPr>
            <p:cNvSpPr/>
            <p:nvPr/>
          </p:nvSpPr>
          <p:spPr>
            <a:xfrm>
              <a:off x="1869675" y="2628280"/>
              <a:ext cx="252000" cy="25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20000"/>
                </a:lnSpc>
              </a:pPr>
              <a:r>
                <a:rPr lang="ja-JP" altLang="en-US" sz="1051" b="1" dirty="0">
                  <a:latin typeface="+mn-ea"/>
                  <a:cs typeface="Meiryo"/>
                  <a:sym typeface="Meiryo"/>
                </a:rPr>
                <a:t>安</a:t>
              </a:r>
              <a:endParaRPr lang="ja-JP" altLang="en-US" sz="1401" dirty="0">
                <a:solidFill>
                  <a:srgbClr val="000000"/>
                </a:solidFill>
                <a:latin typeface="+mn-ea"/>
                <a:cs typeface="Meiryo"/>
                <a:sym typeface="Meiryo"/>
              </a:endParaRPr>
            </a:p>
          </p:txBody>
        </p:sp>
        <p:sp>
          <p:nvSpPr>
            <p:cNvPr id="23" name="正方形/長方形 22">
              <a:extLst>
                <a:ext uri="{FF2B5EF4-FFF2-40B4-BE49-F238E27FC236}">
                  <a16:creationId xmlns:a16="http://schemas.microsoft.com/office/drawing/2014/main" id="{F499C808-3FCD-AE4B-D0DA-064230759814}"/>
                </a:ext>
              </a:extLst>
            </p:cNvPr>
            <p:cNvSpPr/>
            <p:nvPr/>
          </p:nvSpPr>
          <p:spPr>
            <a:xfrm>
              <a:off x="2193193" y="2629336"/>
              <a:ext cx="252000" cy="25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20000"/>
                </a:lnSpc>
              </a:pPr>
              <a:r>
                <a:rPr lang="ja-JP" altLang="en-US" sz="1051" b="1" dirty="0">
                  <a:solidFill>
                    <a:schemeClr val="bg1"/>
                  </a:solidFill>
                  <a:latin typeface="+mn-ea"/>
                  <a:cs typeface="Meiryo"/>
                  <a:sym typeface="Meiryo"/>
                </a:rPr>
                <a:t>楽</a:t>
              </a:r>
              <a:endParaRPr lang="ja-JP" altLang="en-US" sz="1401" dirty="0">
                <a:solidFill>
                  <a:schemeClr val="bg1"/>
                </a:solidFill>
                <a:latin typeface="+mn-ea"/>
                <a:cs typeface="Meiryo"/>
                <a:sym typeface="Meiryo"/>
              </a:endParaRPr>
            </a:p>
          </p:txBody>
        </p:sp>
      </p:grpSp>
    </p:spTree>
    <p:extLst>
      <p:ext uri="{BB962C8B-B14F-4D97-AF65-F5344CB8AC3E}">
        <p14:creationId xmlns:p14="http://schemas.microsoft.com/office/powerpoint/2010/main" val="30073724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C4F3526F-16E2-A9A8-F3A8-BB05FA3E5942}"/>
              </a:ext>
            </a:extLst>
          </p:cNvPr>
          <p:cNvSpPr>
            <a:spLocks noGrp="1"/>
          </p:cNvSpPr>
          <p:nvPr>
            <p:ph type="sldNum" sz="quarter" idx="12"/>
          </p:nvPr>
        </p:nvSpPr>
        <p:spPr/>
        <p:txBody>
          <a:bodyPr/>
          <a:lstStyle/>
          <a:p>
            <a:fld id="{D8A28372-6A5A-4399-8FC5-CCF396CD4981}" type="slidenum">
              <a:rPr lang="en-GB" smtClean="0"/>
              <a:t>13</a:t>
            </a:fld>
            <a:endParaRPr lang="en-GB"/>
          </a:p>
        </p:txBody>
      </p:sp>
      <p:sp>
        <p:nvSpPr>
          <p:cNvPr id="10" name="Google Shape;456;p16">
            <a:extLst>
              <a:ext uri="{FF2B5EF4-FFF2-40B4-BE49-F238E27FC236}">
                <a16:creationId xmlns:a16="http://schemas.microsoft.com/office/drawing/2014/main" id="{D946F478-D240-0C76-8E30-DC70EEDB67DB}"/>
              </a:ext>
            </a:extLst>
          </p:cNvPr>
          <p:cNvSpPr txBox="1">
            <a:spLocks noGrp="1"/>
          </p:cNvSpPr>
          <p:nvPr>
            <p:ph type="body" sz="quarter" idx="13"/>
          </p:nvPr>
        </p:nvSpPr>
        <p:spPr>
          <a:xfrm>
            <a:off x="360381" y="1376367"/>
            <a:ext cx="5223473" cy="4421188"/>
          </a:xfrm>
          <a:prstGeom prst="rect">
            <a:avLst/>
          </a:prstGeom>
          <a:noFill/>
          <a:ln>
            <a:noFill/>
          </a:ln>
        </p:spPr>
        <p:txBody>
          <a:bodyPr spcFirstLastPara="1" vert="horz" wrap="square" lIns="0" tIns="0" rIns="0" bIns="0" rtlCol="0" anchor="ctr" anchorCtr="0">
            <a:normAutofit/>
          </a:bodyPr>
          <a:lstStyle/>
          <a:p>
            <a:pPr marL="0" indent="0">
              <a:lnSpc>
                <a:spcPct val="120000"/>
              </a:lnSpc>
              <a:spcAft>
                <a:spcPts val="0"/>
              </a:spcAft>
              <a:buClr>
                <a:srgbClr val="4C4948"/>
              </a:buClr>
              <a:buSzPts val="2800"/>
              <a:buNone/>
            </a:pPr>
            <a:r>
              <a:rPr lang="en-US" altLang="ja-JP" dirty="0">
                <a:latin typeface="+mj-ea"/>
                <a:ea typeface="+mj-ea"/>
              </a:rPr>
              <a:t>2. </a:t>
            </a:r>
            <a:r>
              <a:rPr lang="ja-JP" altLang="ja-JP" dirty="0">
                <a:latin typeface="+mj-ea"/>
                <a:ea typeface="+mj-ea"/>
              </a:rPr>
              <a:t>経費精算フローの変更点</a:t>
            </a:r>
            <a:endParaRPr dirty="0">
              <a:latin typeface="+mj-ea"/>
              <a:ea typeface="+mj-ea"/>
            </a:endParaRPr>
          </a:p>
        </p:txBody>
      </p:sp>
    </p:spTree>
    <p:extLst>
      <p:ext uri="{BB962C8B-B14F-4D97-AF65-F5344CB8AC3E}">
        <p14:creationId xmlns:p14="http://schemas.microsoft.com/office/powerpoint/2010/main" val="16366305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67D4607-5765-F549-0425-C38C7BD99DD5}"/>
              </a:ext>
            </a:extLst>
          </p:cNvPr>
          <p:cNvSpPr>
            <a:spLocks noGrp="1"/>
          </p:cNvSpPr>
          <p:nvPr>
            <p:ph type="title"/>
          </p:nvPr>
        </p:nvSpPr>
        <p:spPr/>
        <p:txBody>
          <a:bodyPr/>
          <a:lstStyle/>
          <a:p>
            <a:pPr>
              <a:lnSpc>
                <a:spcPct val="120000"/>
              </a:lnSpc>
            </a:pPr>
            <a:r>
              <a:rPr lang="ja-JP" altLang="ja-JP" dirty="0">
                <a:latin typeface="BIZ UDPゴシック" panose="020B0400000000000000" pitchFamily="50" charset="-128"/>
                <a:ea typeface="BIZ UDPゴシック" panose="020B0400000000000000" pitchFamily="50" charset="-128"/>
              </a:rPr>
              <a:t>「楽楽精算」の経費精算フロー</a:t>
            </a:r>
            <a:endParaRPr kumimoji="1" lang="ja-JP" altLang="en-US" dirty="0"/>
          </a:p>
        </p:txBody>
      </p:sp>
      <p:sp>
        <p:nvSpPr>
          <p:cNvPr id="3" name="コンテンツ プレースホルダー 2">
            <a:extLst>
              <a:ext uri="{FF2B5EF4-FFF2-40B4-BE49-F238E27FC236}">
                <a16:creationId xmlns:a16="http://schemas.microsoft.com/office/drawing/2014/main" id="{807CB6B6-6796-18B0-288B-74989550FFAE}"/>
              </a:ext>
            </a:extLst>
          </p:cNvPr>
          <p:cNvSpPr>
            <a:spLocks noGrp="1"/>
          </p:cNvSpPr>
          <p:nvPr>
            <p:ph sz="half" idx="1"/>
          </p:nvPr>
        </p:nvSpPr>
        <p:spPr>
          <a:xfrm>
            <a:off x="368818" y="1251241"/>
            <a:ext cx="8425657" cy="523209"/>
          </a:xfrm>
        </p:spPr>
        <p:txBody>
          <a:bodyPr/>
          <a:lstStyle/>
          <a:p>
            <a:pPr lvl="3" indent="-359974">
              <a:lnSpc>
                <a:spcPct val="120000"/>
              </a:lnSpc>
            </a:pPr>
            <a:r>
              <a:rPr lang="ja-JP" altLang="en-US" sz="1200" b="0" dirty="0">
                <a:solidFill>
                  <a:schemeClr val="tx1"/>
                </a:solidFill>
                <a:latin typeface="+mj-lt"/>
              </a:rPr>
              <a:t>従来、紙のフォーマットで行っていた経費精算フローが、「楽楽精算」のシステム上で置き換わります。</a:t>
            </a:r>
          </a:p>
          <a:p>
            <a:pPr lvl="3" indent="-359974">
              <a:lnSpc>
                <a:spcPct val="120000"/>
              </a:lnSpc>
            </a:pPr>
            <a:endParaRPr lang="en-US" altLang="ja-JP" sz="1801" b="0" dirty="0">
              <a:solidFill>
                <a:schemeClr val="tx1"/>
              </a:solidFill>
              <a:latin typeface="+mj-lt"/>
            </a:endParaRPr>
          </a:p>
        </p:txBody>
      </p:sp>
      <p:sp>
        <p:nvSpPr>
          <p:cNvPr id="4" name="スライド番号プレースホルダー 3">
            <a:extLst>
              <a:ext uri="{FF2B5EF4-FFF2-40B4-BE49-F238E27FC236}">
                <a16:creationId xmlns:a16="http://schemas.microsoft.com/office/drawing/2014/main" id="{71975235-19CD-6401-F2B5-4DC4E181AD0F}"/>
              </a:ext>
            </a:extLst>
          </p:cNvPr>
          <p:cNvSpPr>
            <a:spLocks noGrp="1"/>
          </p:cNvSpPr>
          <p:nvPr>
            <p:ph type="sldNum" sz="quarter" idx="12"/>
          </p:nvPr>
        </p:nvSpPr>
        <p:spPr/>
        <p:txBody>
          <a:bodyPr/>
          <a:lstStyle/>
          <a:p>
            <a:pPr>
              <a:lnSpc>
                <a:spcPct val="120000"/>
              </a:lnSpc>
            </a:pPr>
            <a:fld id="{D8A28372-6A5A-4399-8FC5-CCF396CD4981}" type="slidenum">
              <a:rPr lang="en-GB" smtClean="0"/>
              <a:pPr>
                <a:lnSpc>
                  <a:spcPct val="120000"/>
                </a:lnSpc>
              </a:pPr>
              <a:t>14</a:t>
            </a:fld>
            <a:endParaRPr lang="en-GB"/>
          </a:p>
        </p:txBody>
      </p:sp>
      <p:sp>
        <p:nvSpPr>
          <p:cNvPr id="9" name="Google Shape;334;p10">
            <a:extLst>
              <a:ext uri="{FF2B5EF4-FFF2-40B4-BE49-F238E27FC236}">
                <a16:creationId xmlns:a16="http://schemas.microsoft.com/office/drawing/2014/main" id="{646AC8DB-11AD-FB81-37FA-F0D853E96127}"/>
              </a:ext>
            </a:extLst>
          </p:cNvPr>
          <p:cNvSpPr/>
          <p:nvPr/>
        </p:nvSpPr>
        <p:spPr>
          <a:xfrm>
            <a:off x="6751447" y="4386498"/>
            <a:ext cx="1803104" cy="982471"/>
          </a:xfrm>
          <a:prstGeom prst="roundRect">
            <a:avLst>
              <a:gd name="adj" fmla="val 0"/>
            </a:avLst>
          </a:prstGeom>
          <a:solidFill>
            <a:srgbClr val="EDF7FF"/>
          </a:solidFill>
          <a:ln>
            <a:noFill/>
          </a:ln>
        </p:spPr>
        <p:txBody>
          <a:bodyPr spcFirstLastPara="1" wrap="square" lIns="91425" tIns="45700" rIns="91425" bIns="45700" anchor="ctr" anchorCtr="0">
            <a:noAutofit/>
          </a:bodyPr>
          <a:lstStyle/>
          <a:p>
            <a:pPr>
              <a:lnSpc>
                <a:spcPct val="120000"/>
              </a:lnSpc>
              <a:buClr>
                <a:srgbClr val="000000"/>
              </a:buClr>
              <a:buSzPts val="1200"/>
            </a:pPr>
            <a:r>
              <a:rPr lang="ja-JP" altLang="en-US" sz="1100" dirty="0">
                <a:latin typeface="+mn-ea"/>
                <a:cs typeface="Meiryo"/>
                <a:sym typeface="Meiryo"/>
              </a:rPr>
              <a:t>承認が完了した</a:t>
            </a:r>
          </a:p>
          <a:p>
            <a:pPr>
              <a:lnSpc>
                <a:spcPct val="120000"/>
              </a:lnSpc>
              <a:buClr>
                <a:srgbClr val="000000"/>
              </a:buClr>
              <a:buSzPts val="1200"/>
            </a:pPr>
            <a:r>
              <a:rPr lang="ja-JP" altLang="en-US" sz="1100" dirty="0">
                <a:latin typeface="+mn-ea"/>
                <a:cs typeface="Meiryo"/>
                <a:sym typeface="Meiryo"/>
              </a:rPr>
              <a:t>精算データを</a:t>
            </a:r>
          </a:p>
          <a:p>
            <a:pPr>
              <a:lnSpc>
                <a:spcPct val="120000"/>
              </a:lnSpc>
              <a:buClr>
                <a:srgbClr val="000000"/>
              </a:buClr>
              <a:buSzPts val="1200"/>
            </a:pPr>
            <a:r>
              <a:rPr lang="ja-JP" altLang="en-US" sz="1100" dirty="0">
                <a:latin typeface="+mn-ea"/>
                <a:cs typeface="Meiryo"/>
                <a:sym typeface="Meiryo"/>
              </a:rPr>
              <a:t>経理部が受け取り</a:t>
            </a:r>
          </a:p>
          <a:p>
            <a:pPr>
              <a:lnSpc>
                <a:spcPct val="120000"/>
              </a:lnSpc>
              <a:buClr>
                <a:srgbClr val="000000"/>
              </a:buClr>
              <a:buSzPts val="1200"/>
            </a:pPr>
            <a:r>
              <a:rPr lang="ja-JP" altLang="en-US" sz="1100" dirty="0">
                <a:latin typeface="+mn-ea"/>
                <a:cs typeface="Meiryo"/>
                <a:sym typeface="Meiryo"/>
              </a:rPr>
              <a:t>支払処理を行います。</a:t>
            </a:r>
          </a:p>
        </p:txBody>
      </p:sp>
      <p:sp>
        <p:nvSpPr>
          <p:cNvPr id="10" name="Google Shape;335;p10">
            <a:extLst>
              <a:ext uri="{FF2B5EF4-FFF2-40B4-BE49-F238E27FC236}">
                <a16:creationId xmlns:a16="http://schemas.microsoft.com/office/drawing/2014/main" id="{3C77E918-C856-CB28-8FDB-B314DD3EB52D}"/>
              </a:ext>
            </a:extLst>
          </p:cNvPr>
          <p:cNvSpPr/>
          <p:nvPr/>
        </p:nvSpPr>
        <p:spPr>
          <a:xfrm>
            <a:off x="4717919" y="4386499"/>
            <a:ext cx="1803104" cy="982471"/>
          </a:xfrm>
          <a:prstGeom prst="roundRect">
            <a:avLst>
              <a:gd name="adj" fmla="val 0"/>
            </a:avLst>
          </a:prstGeom>
          <a:solidFill>
            <a:srgbClr val="EDF7FF"/>
          </a:solidFill>
          <a:ln>
            <a:noFill/>
          </a:ln>
        </p:spPr>
        <p:txBody>
          <a:bodyPr spcFirstLastPara="1" wrap="square" lIns="91425" tIns="45700" rIns="91425" bIns="45700" anchor="ctr" anchorCtr="0">
            <a:noAutofit/>
          </a:bodyPr>
          <a:lstStyle/>
          <a:p>
            <a:pPr>
              <a:lnSpc>
                <a:spcPct val="120000"/>
              </a:lnSpc>
              <a:buClr>
                <a:srgbClr val="000000"/>
              </a:buClr>
              <a:buSzPts val="1200"/>
            </a:pPr>
            <a:r>
              <a:rPr lang="ja-JP" altLang="en-US" sz="1100" dirty="0">
                <a:latin typeface="+mn-ea"/>
                <a:cs typeface="Meiryo"/>
                <a:sym typeface="Meiryo"/>
              </a:rPr>
              <a:t>承認者は</a:t>
            </a:r>
          </a:p>
          <a:p>
            <a:pPr>
              <a:lnSpc>
                <a:spcPct val="120000"/>
              </a:lnSpc>
              <a:buClr>
                <a:srgbClr val="000000"/>
              </a:buClr>
              <a:buSzPts val="1200"/>
            </a:pPr>
            <a:r>
              <a:rPr lang="ja-JP" altLang="en-US" sz="1100" dirty="0">
                <a:latin typeface="+mn-ea"/>
                <a:cs typeface="Meiryo"/>
                <a:sym typeface="Meiryo"/>
              </a:rPr>
              <a:t>パソコン版または</a:t>
            </a:r>
          </a:p>
          <a:p>
            <a:pPr>
              <a:lnSpc>
                <a:spcPct val="120000"/>
              </a:lnSpc>
              <a:buClr>
                <a:srgbClr val="000000"/>
              </a:buClr>
              <a:buSzPts val="1200"/>
            </a:pPr>
            <a:r>
              <a:rPr lang="ja-JP" altLang="en-US" sz="1100" dirty="0">
                <a:latin typeface="+mn-ea"/>
                <a:cs typeface="Meiryo"/>
                <a:sym typeface="Meiryo"/>
              </a:rPr>
              <a:t>スマートフォン版で</a:t>
            </a:r>
          </a:p>
          <a:p>
            <a:pPr>
              <a:lnSpc>
                <a:spcPct val="120000"/>
              </a:lnSpc>
              <a:buClr>
                <a:srgbClr val="000000"/>
              </a:buClr>
              <a:buSzPts val="1200"/>
            </a:pPr>
            <a:r>
              <a:rPr lang="ja-JP" altLang="en-US" sz="1100" dirty="0">
                <a:latin typeface="+mn-ea"/>
                <a:cs typeface="Meiryo"/>
                <a:sym typeface="Meiryo"/>
              </a:rPr>
              <a:t>精算内容を確認。</a:t>
            </a:r>
            <a:endParaRPr sz="1100" dirty="0">
              <a:latin typeface="Meiryo"/>
              <a:ea typeface="Meiryo"/>
              <a:cs typeface="Meiryo"/>
              <a:sym typeface="Meiryo"/>
            </a:endParaRPr>
          </a:p>
        </p:txBody>
      </p:sp>
      <p:sp>
        <p:nvSpPr>
          <p:cNvPr id="12" name="Google Shape;340;p10">
            <a:extLst>
              <a:ext uri="{FF2B5EF4-FFF2-40B4-BE49-F238E27FC236}">
                <a16:creationId xmlns:a16="http://schemas.microsoft.com/office/drawing/2014/main" id="{6E0E86BD-7C1D-67E7-072E-211AB3BB094B}"/>
              </a:ext>
            </a:extLst>
          </p:cNvPr>
          <p:cNvSpPr/>
          <p:nvPr/>
        </p:nvSpPr>
        <p:spPr>
          <a:xfrm>
            <a:off x="583744" y="4386502"/>
            <a:ext cx="1803104" cy="982471"/>
          </a:xfrm>
          <a:prstGeom prst="roundRect">
            <a:avLst>
              <a:gd name="adj" fmla="val 0"/>
            </a:avLst>
          </a:prstGeom>
          <a:solidFill>
            <a:srgbClr val="EDF7FF"/>
          </a:solidFill>
          <a:ln>
            <a:noFill/>
          </a:ln>
        </p:spPr>
        <p:txBody>
          <a:bodyPr spcFirstLastPara="1" wrap="square" lIns="91425" tIns="45700" rIns="91425" bIns="45700" anchor="ctr" anchorCtr="0">
            <a:noAutofit/>
          </a:bodyPr>
          <a:lstStyle/>
          <a:p>
            <a:pPr>
              <a:lnSpc>
                <a:spcPct val="120000"/>
              </a:lnSpc>
              <a:buClr>
                <a:srgbClr val="000000"/>
              </a:buClr>
              <a:buSzPts val="1200"/>
            </a:pPr>
            <a:r>
              <a:rPr lang="ja-JP" altLang="en-US" sz="1100" dirty="0">
                <a:latin typeface="+mn-ea"/>
                <a:cs typeface="Meiryo"/>
                <a:sym typeface="Meiryo"/>
              </a:rPr>
              <a:t>領収書・請求書を</a:t>
            </a:r>
          </a:p>
          <a:p>
            <a:pPr>
              <a:lnSpc>
                <a:spcPct val="120000"/>
              </a:lnSpc>
              <a:buClr>
                <a:srgbClr val="000000"/>
              </a:buClr>
              <a:buSzPts val="1200"/>
            </a:pPr>
            <a:r>
              <a:rPr lang="ja-JP" altLang="en-US" sz="1100" dirty="0">
                <a:latin typeface="+mn-ea"/>
                <a:cs typeface="Meiryo"/>
                <a:sym typeface="Meiryo"/>
              </a:rPr>
              <a:t>受け取ったら</a:t>
            </a:r>
          </a:p>
          <a:p>
            <a:pPr>
              <a:lnSpc>
                <a:spcPct val="120000"/>
              </a:lnSpc>
              <a:buClr>
                <a:srgbClr val="000000"/>
              </a:buClr>
              <a:buSzPts val="1200"/>
            </a:pPr>
            <a:r>
              <a:rPr lang="ja-JP" altLang="en-US" sz="1100" dirty="0">
                <a:latin typeface="+mn-ea"/>
                <a:cs typeface="Meiryo"/>
                <a:sym typeface="Meiryo"/>
              </a:rPr>
              <a:t>「楽楽精算」へ</a:t>
            </a:r>
          </a:p>
          <a:p>
            <a:pPr>
              <a:lnSpc>
                <a:spcPct val="120000"/>
              </a:lnSpc>
              <a:buClr>
                <a:srgbClr val="000000"/>
              </a:buClr>
              <a:buSzPts val="1200"/>
            </a:pPr>
            <a:r>
              <a:rPr lang="ja-JP" altLang="en-US" sz="1100" dirty="0">
                <a:latin typeface="+mn-ea"/>
                <a:cs typeface="Meiryo"/>
                <a:sym typeface="Meiryo"/>
              </a:rPr>
              <a:t>アップロードします。</a:t>
            </a:r>
          </a:p>
        </p:txBody>
      </p:sp>
      <p:cxnSp>
        <p:nvCxnSpPr>
          <p:cNvPr id="44" name="Google Shape;242;p6">
            <a:extLst>
              <a:ext uri="{FF2B5EF4-FFF2-40B4-BE49-F238E27FC236}">
                <a16:creationId xmlns:a16="http://schemas.microsoft.com/office/drawing/2014/main" id="{02980894-D8F5-5D7C-258E-9FB36B088209}"/>
              </a:ext>
            </a:extLst>
          </p:cNvPr>
          <p:cNvCxnSpPr>
            <a:cxnSpLocks/>
          </p:cNvCxnSpPr>
          <p:nvPr/>
        </p:nvCxnSpPr>
        <p:spPr>
          <a:xfrm>
            <a:off x="2386864" y="3446284"/>
            <a:ext cx="247205" cy="0"/>
          </a:xfrm>
          <a:prstGeom prst="straightConnector1">
            <a:avLst/>
          </a:prstGeom>
          <a:noFill/>
          <a:ln w="12700" cap="flat" cmpd="sng">
            <a:solidFill>
              <a:schemeClr val="tx2"/>
            </a:solidFill>
            <a:prstDash val="solid"/>
            <a:miter lim="800000"/>
            <a:headEnd type="none" w="sm" len="sm"/>
            <a:tailEnd type="triangle" w="med" len="med"/>
          </a:ln>
        </p:spPr>
      </p:cxnSp>
      <p:cxnSp>
        <p:nvCxnSpPr>
          <p:cNvPr id="49" name="Google Shape;242;p6">
            <a:extLst>
              <a:ext uri="{FF2B5EF4-FFF2-40B4-BE49-F238E27FC236}">
                <a16:creationId xmlns:a16="http://schemas.microsoft.com/office/drawing/2014/main" id="{C4D8C2D2-6EE0-8E2C-28C9-33729C020D7E}"/>
              </a:ext>
            </a:extLst>
          </p:cNvPr>
          <p:cNvCxnSpPr>
            <a:cxnSpLocks/>
          </p:cNvCxnSpPr>
          <p:nvPr/>
        </p:nvCxnSpPr>
        <p:spPr>
          <a:xfrm>
            <a:off x="6487467" y="3446284"/>
            <a:ext cx="247204" cy="0"/>
          </a:xfrm>
          <a:prstGeom prst="straightConnector1">
            <a:avLst/>
          </a:prstGeom>
          <a:noFill/>
          <a:ln w="12700" cap="flat" cmpd="sng">
            <a:solidFill>
              <a:schemeClr val="tx2"/>
            </a:solidFill>
            <a:prstDash val="solid"/>
            <a:miter lim="800000"/>
            <a:headEnd type="none" w="sm" len="sm"/>
            <a:tailEnd type="triangle" w="med" len="med"/>
          </a:ln>
        </p:spPr>
      </p:cxnSp>
      <p:cxnSp>
        <p:nvCxnSpPr>
          <p:cNvPr id="50" name="Google Shape;242;p6">
            <a:extLst>
              <a:ext uri="{FF2B5EF4-FFF2-40B4-BE49-F238E27FC236}">
                <a16:creationId xmlns:a16="http://schemas.microsoft.com/office/drawing/2014/main" id="{60D5632B-6C25-DE8E-F03F-811DDBEFDFEC}"/>
              </a:ext>
            </a:extLst>
          </p:cNvPr>
          <p:cNvCxnSpPr>
            <a:cxnSpLocks/>
          </p:cNvCxnSpPr>
          <p:nvPr/>
        </p:nvCxnSpPr>
        <p:spPr>
          <a:xfrm>
            <a:off x="4437174" y="3446284"/>
            <a:ext cx="247205" cy="0"/>
          </a:xfrm>
          <a:prstGeom prst="straightConnector1">
            <a:avLst/>
          </a:prstGeom>
          <a:noFill/>
          <a:ln w="12700" cap="flat" cmpd="sng">
            <a:solidFill>
              <a:schemeClr val="tx2"/>
            </a:solidFill>
            <a:prstDash val="solid"/>
            <a:miter lim="800000"/>
            <a:headEnd type="none" w="sm" len="sm"/>
            <a:tailEnd type="triangle" w="med" len="med"/>
          </a:ln>
        </p:spPr>
      </p:cxnSp>
      <p:sp>
        <p:nvSpPr>
          <p:cNvPr id="57" name="Google Shape;343;p10">
            <a:extLst>
              <a:ext uri="{FF2B5EF4-FFF2-40B4-BE49-F238E27FC236}">
                <a16:creationId xmlns:a16="http://schemas.microsoft.com/office/drawing/2014/main" id="{010C0D2C-F8C3-5EEF-DA47-686357105E83}"/>
              </a:ext>
            </a:extLst>
          </p:cNvPr>
          <p:cNvSpPr/>
          <p:nvPr/>
        </p:nvSpPr>
        <p:spPr>
          <a:xfrm>
            <a:off x="444482" y="2200266"/>
            <a:ext cx="2108271" cy="350953"/>
          </a:xfrm>
          <a:prstGeom prst="rect">
            <a:avLst/>
          </a:prstGeom>
          <a:noFill/>
          <a:ln>
            <a:noFill/>
          </a:ln>
        </p:spPr>
        <p:txBody>
          <a:bodyPr spcFirstLastPara="1" wrap="square" lIns="91425" tIns="45700" rIns="91425" bIns="45700" anchor="t" anchorCtr="0">
            <a:spAutoFit/>
          </a:bodyPr>
          <a:lstStyle/>
          <a:p>
            <a:pPr algn="ctr">
              <a:lnSpc>
                <a:spcPct val="120000"/>
              </a:lnSpc>
              <a:buClr>
                <a:srgbClr val="000000"/>
              </a:buClr>
              <a:buSzPts val="1500"/>
            </a:pPr>
            <a:r>
              <a:rPr lang="ja-JP" altLang="en-US" sz="1401" b="1" dirty="0">
                <a:solidFill>
                  <a:schemeClr val="tx2"/>
                </a:solidFill>
                <a:latin typeface="BIZ UDPゴシック" panose="020B0400000000000000" pitchFamily="50" charset="-128"/>
                <a:ea typeface="BIZ UDPゴシック" panose="020B0400000000000000" pitchFamily="50" charset="-128"/>
                <a:cs typeface="Meiryo"/>
                <a:sym typeface="Meiryo"/>
              </a:rPr>
              <a:t>領収書のアップロード</a:t>
            </a:r>
            <a:endParaRPr sz="1401" b="1" dirty="0">
              <a:solidFill>
                <a:schemeClr val="tx2"/>
              </a:solidFill>
              <a:latin typeface="BIZ UDPゴシック" panose="020B0400000000000000" pitchFamily="50" charset="-128"/>
              <a:ea typeface="BIZ UDPゴシック" panose="020B0400000000000000" pitchFamily="50" charset="-128"/>
              <a:cs typeface="Meiryo"/>
              <a:sym typeface="Meiryo"/>
            </a:endParaRPr>
          </a:p>
        </p:txBody>
      </p:sp>
      <p:sp>
        <p:nvSpPr>
          <p:cNvPr id="58" name="Google Shape;358;p10">
            <a:extLst>
              <a:ext uri="{FF2B5EF4-FFF2-40B4-BE49-F238E27FC236}">
                <a16:creationId xmlns:a16="http://schemas.microsoft.com/office/drawing/2014/main" id="{8D589CE6-DB82-382E-2F47-CB855D3AA426}"/>
              </a:ext>
            </a:extLst>
          </p:cNvPr>
          <p:cNvSpPr/>
          <p:nvPr/>
        </p:nvSpPr>
        <p:spPr>
          <a:xfrm>
            <a:off x="2571744" y="2204469"/>
            <a:ext cx="1857952" cy="350953"/>
          </a:xfrm>
          <a:prstGeom prst="rect">
            <a:avLst/>
          </a:prstGeom>
          <a:noFill/>
          <a:ln>
            <a:noFill/>
          </a:ln>
        </p:spPr>
        <p:txBody>
          <a:bodyPr spcFirstLastPara="1" wrap="square" lIns="91425" tIns="45700" rIns="91425" bIns="45700" anchor="t" anchorCtr="0">
            <a:spAutoFit/>
          </a:bodyPr>
          <a:lstStyle/>
          <a:p>
            <a:pPr algn="ctr">
              <a:lnSpc>
                <a:spcPct val="120000"/>
              </a:lnSpc>
              <a:buClr>
                <a:srgbClr val="000000"/>
              </a:buClr>
              <a:buSzPts val="1500"/>
            </a:pPr>
            <a:r>
              <a:rPr lang="ja-JP" altLang="en-US" sz="1401" b="1" dirty="0">
                <a:solidFill>
                  <a:schemeClr val="tx2"/>
                </a:solidFill>
                <a:latin typeface="BIZ UDPゴシック" panose="020B0400000000000000" pitchFamily="50" charset="-128"/>
                <a:ea typeface="BIZ UDPゴシック" panose="020B0400000000000000" pitchFamily="50" charset="-128"/>
                <a:cs typeface="Meiryo"/>
                <a:sym typeface="Meiryo"/>
              </a:rPr>
              <a:t>経費精算伝票申請</a:t>
            </a:r>
            <a:endParaRPr sz="1401" b="1" dirty="0">
              <a:solidFill>
                <a:schemeClr val="tx2"/>
              </a:solidFill>
              <a:latin typeface="BIZ UDPゴシック" panose="020B0400000000000000" pitchFamily="50" charset="-128"/>
              <a:ea typeface="BIZ UDPゴシック" panose="020B0400000000000000" pitchFamily="50" charset="-128"/>
              <a:cs typeface="Meiryo"/>
              <a:sym typeface="Meiryo"/>
            </a:endParaRPr>
          </a:p>
        </p:txBody>
      </p:sp>
      <p:sp>
        <p:nvSpPr>
          <p:cNvPr id="59" name="Google Shape;359;p10">
            <a:extLst>
              <a:ext uri="{FF2B5EF4-FFF2-40B4-BE49-F238E27FC236}">
                <a16:creationId xmlns:a16="http://schemas.microsoft.com/office/drawing/2014/main" id="{802EED63-A57B-1893-D9B7-4D2D3327D81C}"/>
              </a:ext>
            </a:extLst>
          </p:cNvPr>
          <p:cNvSpPr/>
          <p:nvPr/>
        </p:nvSpPr>
        <p:spPr>
          <a:xfrm>
            <a:off x="5218279" y="2200263"/>
            <a:ext cx="724852" cy="350953"/>
          </a:xfrm>
          <a:prstGeom prst="rect">
            <a:avLst/>
          </a:prstGeom>
          <a:noFill/>
          <a:ln>
            <a:noFill/>
          </a:ln>
        </p:spPr>
        <p:txBody>
          <a:bodyPr spcFirstLastPara="1" wrap="square" lIns="91425" tIns="45700" rIns="91425" bIns="45700" anchor="t" anchorCtr="0">
            <a:spAutoFit/>
          </a:bodyPr>
          <a:lstStyle/>
          <a:p>
            <a:pPr algn="ctr">
              <a:lnSpc>
                <a:spcPct val="120000"/>
              </a:lnSpc>
              <a:buClr>
                <a:srgbClr val="000000"/>
              </a:buClr>
              <a:buSzPts val="1500"/>
            </a:pPr>
            <a:r>
              <a:rPr lang="ja-JP" altLang="en-US" sz="1401" b="1" dirty="0">
                <a:solidFill>
                  <a:schemeClr val="tx2"/>
                </a:solidFill>
                <a:latin typeface="BIZ UDPゴシック" panose="020B0400000000000000" pitchFamily="50" charset="-128"/>
                <a:ea typeface="BIZ UDPゴシック" panose="020B0400000000000000" pitchFamily="50" charset="-128"/>
                <a:cs typeface="Meiryo"/>
                <a:sym typeface="Meiryo"/>
              </a:rPr>
              <a:t>承認</a:t>
            </a:r>
            <a:endParaRPr sz="1401" b="1" dirty="0">
              <a:solidFill>
                <a:schemeClr val="tx2"/>
              </a:solidFill>
              <a:latin typeface="BIZ UDPゴシック" panose="020B0400000000000000" pitchFamily="50" charset="-128"/>
              <a:ea typeface="BIZ UDPゴシック" panose="020B0400000000000000" pitchFamily="50" charset="-128"/>
              <a:cs typeface="Arial"/>
              <a:sym typeface="Arial"/>
            </a:endParaRPr>
          </a:p>
        </p:txBody>
      </p:sp>
      <p:sp>
        <p:nvSpPr>
          <p:cNvPr id="60" name="Google Shape;360;p10">
            <a:extLst>
              <a:ext uri="{FF2B5EF4-FFF2-40B4-BE49-F238E27FC236}">
                <a16:creationId xmlns:a16="http://schemas.microsoft.com/office/drawing/2014/main" id="{5210C5D5-15F9-3F90-3A17-D988A04A963F}"/>
              </a:ext>
            </a:extLst>
          </p:cNvPr>
          <p:cNvSpPr/>
          <p:nvPr/>
        </p:nvSpPr>
        <p:spPr>
          <a:xfrm>
            <a:off x="6801290" y="2200266"/>
            <a:ext cx="1723551" cy="350953"/>
          </a:xfrm>
          <a:prstGeom prst="rect">
            <a:avLst/>
          </a:prstGeom>
          <a:noFill/>
          <a:ln>
            <a:noFill/>
          </a:ln>
        </p:spPr>
        <p:txBody>
          <a:bodyPr spcFirstLastPara="1" wrap="square" lIns="91425" tIns="45700" rIns="91425" bIns="45700" anchor="t" anchorCtr="0">
            <a:spAutoFit/>
          </a:bodyPr>
          <a:lstStyle/>
          <a:p>
            <a:pPr algn="ctr">
              <a:lnSpc>
                <a:spcPct val="120000"/>
              </a:lnSpc>
              <a:buClr>
                <a:srgbClr val="000000"/>
              </a:buClr>
              <a:buSzPts val="1500"/>
            </a:pPr>
            <a:r>
              <a:rPr lang="ja-JP" altLang="en-US" sz="1401" b="1" dirty="0">
                <a:solidFill>
                  <a:schemeClr val="tx2"/>
                </a:solidFill>
                <a:latin typeface="BIZ UDPゴシック" panose="020B0400000000000000" pitchFamily="50" charset="-128"/>
                <a:ea typeface="BIZ UDPゴシック" panose="020B0400000000000000" pitchFamily="50" charset="-128"/>
                <a:cs typeface="Meiryo"/>
                <a:sym typeface="Meiryo"/>
              </a:rPr>
              <a:t>経理処理（支払）</a:t>
            </a:r>
            <a:endParaRPr sz="1401" b="1" dirty="0">
              <a:solidFill>
                <a:schemeClr val="tx2"/>
              </a:solidFill>
              <a:latin typeface="BIZ UDPゴシック" panose="020B0400000000000000" pitchFamily="50" charset="-128"/>
              <a:ea typeface="BIZ UDPゴシック" panose="020B0400000000000000" pitchFamily="50" charset="-128"/>
              <a:cs typeface="Meiryo"/>
              <a:sym typeface="Meiryo"/>
            </a:endParaRPr>
          </a:p>
        </p:txBody>
      </p:sp>
      <p:sp>
        <p:nvSpPr>
          <p:cNvPr id="5" name="Google Shape;340;p10">
            <a:extLst>
              <a:ext uri="{FF2B5EF4-FFF2-40B4-BE49-F238E27FC236}">
                <a16:creationId xmlns:a16="http://schemas.microsoft.com/office/drawing/2014/main" id="{575B12B8-1ADA-6AFC-1C28-68CADDF40B2F}"/>
              </a:ext>
            </a:extLst>
          </p:cNvPr>
          <p:cNvSpPr/>
          <p:nvPr/>
        </p:nvSpPr>
        <p:spPr>
          <a:xfrm>
            <a:off x="2634053" y="4386502"/>
            <a:ext cx="1803104" cy="982471"/>
          </a:xfrm>
          <a:prstGeom prst="roundRect">
            <a:avLst>
              <a:gd name="adj" fmla="val 0"/>
            </a:avLst>
          </a:prstGeom>
          <a:solidFill>
            <a:srgbClr val="EDF7FF"/>
          </a:solidFill>
          <a:ln>
            <a:noFill/>
          </a:ln>
        </p:spPr>
        <p:txBody>
          <a:bodyPr spcFirstLastPara="1" wrap="square" lIns="91425" tIns="45700" rIns="91425" bIns="45700" anchor="ctr" anchorCtr="0">
            <a:noAutofit/>
          </a:bodyPr>
          <a:lstStyle/>
          <a:p>
            <a:pPr>
              <a:lnSpc>
                <a:spcPct val="120000"/>
              </a:lnSpc>
              <a:buClr>
                <a:srgbClr val="000000"/>
              </a:buClr>
              <a:buSzPts val="1200"/>
            </a:pPr>
            <a:r>
              <a:rPr lang="ja-JP" altLang="en-US" sz="1100" dirty="0">
                <a:latin typeface="+mn-ea"/>
                <a:cs typeface="Meiryo"/>
                <a:sym typeface="Meiryo"/>
              </a:rPr>
              <a:t>精算伝票を起票し</a:t>
            </a:r>
          </a:p>
          <a:p>
            <a:pPr>
              <a:lnSpc>
                <a:spcPct val="120000"/>
              </a:lnSpc>
              <a:buClr>
                <a:srgbClr val="000000"/>
              </a:buClr>
              <a:buSzPts val="1200"/>
            </a:pPr>
            <a:r>
              <a:rPr lang="ja-JP" altLang="en-US" sz="1100" dirty="0">
                <a:latin typeface="+mn-ea"/>
                <a:cs typeface="Meiryo"/>
                <a:sym typeface="Meiryo"/>
              </a:rPr>
              <a:t>利用経費の内容を</a:t>
            </a:r>
          </a:p>
          <a:p>
            <a:pPr>
              <a:lnSpc>
                <a:spcPct val="120000"/>
              </a:lnSpc>
              <a:buClr>
                <a:srgbClr val="000000"/>
              </a:buClr>
              <a:buSzPts val="1200"/>
            </a:pPr>
            <a:r>
              <a:rPr lang="ja-JP" altLang="en-US" sz="1100" dirty="0">
                <a:latin typeface="+mn-ea"/>
                <a:cs typeface="Meiryo"/>
                <a:sym typeface="Meiryo"/>
              </a:rPr>
              <a:t>申請します。</a:t>
            </a:r>
            <a:endParaRPr lang="en-US" altLang="ja-JP" sz="1100" dirty="0">
              <a:latin typeface="+mn-ea"/>
              <a:cs typeface="Meiryo"/>
              <a:sym typeface="Meiryo"/>
            </a:endParaRPr>
          </a:p>
          <a:p>
            <a:pPr>
              <a:lnSpc>
                <a:spcPct val="120000"/>
              </a:lnSpc>
              <a:buClr>
                <a:srgbClr val="000000"/>
              </a:buClr>
              <a:buSzPts val="1200"/>
            </a:pPr>
            <a:endParaRPr lang="ja-JP" altLang="en-US" sz="1100" dirty="0">
              <a:latin typeface="+mn-ea"/>
              <a:cs typeface="Meiryo"/>
              <a:sym typeface="Meiryo"/>
            </a:endParaRPr>
          </a:p>
        </p:txBody>
      </p:sp>
      <p:sp>
        <p:nvSpPr>
          <p:cNvPr id="6" name="Google Shape;139;g1b635329b6c_0_0">
            <a:extLst>
              <a:ext uri="{FF2B5EF4-FFF2-40B4-BE49-F238E27FC236}">
                <a16:creationId xmlns:a16="http://schemas.microsoft.com/office/drawing/2014/main" id="{CFB46A8B-02EE-5BAB-52C9-DA7FA4D6EC4A}"/>
              </a:ext>
            </a:extLst>
          </p:cNvPr>
          <p:cNvSpPr/>
          <p:nvPr/>
        </p:nvSpPr>
        <p:spPr>
          <a:xfrm>
            <a:off x="359582" y="5810680"/>
            <a:ext cx="8425657" cy="571083"/>
          </a:xfrm>
          <a:prstGeom prst="roundRect">
            <a:avLst>
              <a:gd name="adj" fmla="val 0"/>
            </a:avLst>
          </a:prstGeom>
          <a:solidFill>
            <a:srgbClr val="EDF7FF"/>
          </a:solidFill>
          <a:ln>
            <a:noFill/>
          </a:ln>
        </p:spPr>
        <p:txBody>
          <a:bodyPr spcFirstLastPara="1" wrap="square" lIns="91425" tIns="45700" rIns="91425" bIns="45700" anchor="ctr" anchorCtr="0">
            <a:noAutofit/>
          </a:bodyPr>
          <a:lstStyle/>
          <a:p>
            <a:pPr>
              <a:lnSpc>
                <a:spcPct val="120000"/>
              </a:lnSpc>
              <a:buClr>
                <a:srgbClr val="000000"/>
              </a:buClr>
              <a:buSzPts val="1350"/>
            </a:pPr>
            <a:r>
              <a:rPr lang="en-US" altLang="ja-JP" sz="1200" dirty="0">
                <a:latin typeface="+mn-ea"/>
                <a:cs typeface="Meiryo"/>
                <a:sym typeface="Meiryo"/>
              </a:rPr>
              <a:t>【</a:t>
            </a:r>
            <a:r>
              <a:rPr lang="ja-JP" altLang="en-US" sz="1200" dirty="0">
                <a:latin typeface="+mn-ea"/>
                <a:cs typeface="Meiryo"/>
                <a:sym typeface="Meiryo"/>
              </a:rPr>
              <a:t>修正担当者様へ</a:t>
            </a:r>
            <a:r>
              <a:rPr lang="en-US" altLang="ja-JP" sz="1200" dirty="0">
                <a:latin typeface="+mn-ea"/>
                <a:cs typeface="Meiryo"/>
                <a:sym typeface="Meiryo"/>
              </a:rPr>
              <a:t>】</a:t>
            </a:r>
          </a:p>
          <a:p>
            <a:pPr>
              <a:lnSpc>
                <a:spcPct val="120000"/>
              </a:lnSpc>
              <a:buClr>
                <a:srgbClr val="000000"/>
              </a:buClr>
              <a:buSzPts val="1350"/>
            </a:pPr>
            <a:r>
              <a:rPr lang="ja-JP" altLang="en-US" sz="1200" dirty="0">
                <a:latin typeface="+mj-lt"/>
              </a:rPr>
              <a:t>貴社で目指す運用に合わせてカスタマイズの上、ご利用ください。</a:t>
            </a:r>
            <a:endParaRPr sz="1200" dirty="0">
              <a:latin typeface="+mn-ea"/>
              <a:cs typeface="Meiryo"/>
              <a:sym typeface="Meiryo"/>
            </a:endParaRPr>
          </a:p>
        </p:txBody>
      </p:sp>
      <p:sp>
        <p:nvSpPr>
          <p:cNvPr id="34" name="フレーム 33">
            <a:extLst>
              <a:ext uri="{FF2B5EF4-FFF2-40B4-BE49-F238E27FC236}">
                <a16:creationId xmlns:a16="http://schemas.microsoft.com/office/drawing/2014/main" id="{0D0191FC-0457-2EC5-964B-D30C5325FDB0}"/>
              </a:ext>
            </a:extLst>
          </p:cNvPr>
          <p:cNvSpPr/>
          <p:nvPr/>
        </p:nvSpPr>
        <p:spPr>
          <a:xfrm>
            <a:off x="583745" y="4393460"/>
            <a:ext cx="1639792" cy="900000"/>
          </a:xfrm>
          <a:prstGeom prst="frame">
            <a:avLst>
              <a:gd name="adj1" fmla="val 458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pic>
        <p:nvPicPr>
          <p:cNvPr id="8" name="グラフィックス 7">
            <a:extLst>
              <a:ext uri="{FF2B5EF4-FFF2-40B4-BE49-F238E27FC236}">
                <a16:creationId xmlns:a16="http://schemas.microsoft.com/office/drawing/2014/main" id="{9B02555B-B5B5-D018-E9BA-42B032E66A5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95897" y="2854032"/>
            <a:ext cx="1170000" cy="1170000"/>
          </a:xfrm>
          <a:prstGeom prst="rect">
            <a:avLst/>
          </a:prstGeom>
        </p:spPr>
      </p:pic>
      <p:pic>
        <p:nvPicPr>
          <p:cNvPr id="13" name="グラフィックス 12">
            <a:extLst>
              <a:ext uri="{FF2B5EF4-FFF2-40B4-BE49-F238E27FC236}">
                <a16:creationId xmlns:a16="http://schemas.microsoft.com/office/drawing/2014/main" id="{48F68552-0723-F311-6254-E687E2EAB9A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944143" y="2854032"/>
            <a:ext cx="1170000" cy="1170000"/>
          </a:xfrm>
          <a:prstGeom prst="rect">
            <a:avLst/>
          </a:prstGeom>
        </p:spPr>
      </p:pic>
      <p:pic>
        <p:nvPicPr>
          <p:cNvPr id="15" name="グラフィックス 14">
            <a:extLst>
              <a:ext uri="{FF2B5EF4-FFF2-40B4-BE49-F238E27FC236}">
                <a16:creationId xmlns:a16="http://schemas.microsoft.com/office/drawing/2014/main" id="{A56A467F-7B2E-3E53-E6AC-B11F8017136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005529" y="2854032"/>
            <a:ext cx="1170000" cy="1170000"/>
          </a:xfrm>
          <a:prstGeom prst="rect">
            <a:avLst/>
          </a:prstGeom>
        </p:spPr>
      </p:pic>
      <p:pic>
        <p:nvPicPr>
          <p:cNvPr id="17" name="グラフィックス 16">
            <a:extLst>
              <a:ext uri="{FF2B5EF4-FFF2-40B4-BE49-F238E27FC236}">
                <a16:creationId xmlns:a16="http://schemas.microsoft.com/office/drawing/2014/main" id="{088658A9-9B0D-0BCF-1235-DC9E06A40DE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066959" y="2854032"/>
            <a:ext cx="1170000" cy="1170000"/>
          </a:xfrm>
          <a:prstGeom prst="rect">
            <a:avLst/>
          </a:prstGeom>
        </p:spPr>
      </p:pic>
    </p:spTree>
    <p:extLst>
      <p:ext uri="{BB962C8B-B14F-4D97-AF65-F5344CB8AC3E}">
        <p14:creationId xmlns:p14="http://schemas.microsoft.com/office/powerpoint/2010/main" val="11199878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C4F3526F-16E2-A9A8-F3A8-BB05FA3E5942}"/>
              </a:ext>
            </a:extLst>
          </p:cNvPr>
          <p:cNvSpPr>
            <a:spLocks noGrp="1"/>
          </p:cNvSpPr>
          <p:nvPr>
            <p:ph type="sldNum" sz="quarter" idx="12"/>
          </p:nvPr>
        </p:nvSpPr>
        <p:spPr/>
        <p:txBody>
          <a:bodyPr/>
          <a:lstStyle/>
          <a:p>
            <a:fld id="{D8A28372-6A5A-4399-8FC5-CCF396CD4981}" type="slidenum">
              <a:rPr lang="en-GB" smtClean="0"/>
              <a:t>15</a:t>
            </a:fld>
            <a:endParaRPr lang="en-GB"/>
          </a:p>
        </p:txBody>
      </p:sp>
      <p:sp>
        <p:nvSpPr>
          <p:cNvPr id="10" name="Google Shape;456;p16">
            <a:extLst>
              <a:ext uri="{FF2B5EF4-FFF2-40B4-BE49-F238E27FC236}">
                <a16:creationId xmlns:a16="http://schemas.microsoft.com/office/drawing/2014/main" id="{D946F478-D240-0C76-8E30-DC70EEDB67DB}"/>
              </a:ext>
            </a:extLst>
          </p:cNvPr>
          <p:cNvSpPr txBox="1">
            <a:spLocks noGrp="1"/>
          </p:cNvSpPr>
          <p:nvPr>
            <p:ph type="body" sz="quarter" idx="13"/>
          </p:nvPr>
        </p:nvSpPr>
        <p:spPr>
          <a:xfrm>
            <a:off x="369616" y="1376366"/>
            <a:ext cx="5176837" cy="4437492"/>
          </a:xfrm>
          <a:prstGeom prst="rect">
            <a:avLst/>
          </a:prstGeom>
          <a:noFill/>
          <a:ln>
            <a:noFill/>
          </a:ln>
        </p:spPr>
        <p:txBody>
          <a:bodyPr spcFirstLastPara="1" vert="horz" wrap="square" lIns="0" tIns="0" rIns="0" bIns="0" rtlCol="0" anchor="ctr" anchorCtr="0">
            <a:normAutofit/>
          </a:bodyPr>
          <a:lstStyle/>
          <a:p>
            <a:pPr marL="0" indent="0">
              <a:lnSpc>
                <a:spcPct val="120000"/>
              </a:lnSpc>
              <a:spcAft>
                <a:spcPts val="0"/>
              </a:spcAft>
              <a:buClr>
                <a:srgbClr val="4C4948"/>
              </a:buClr>
              <a:buSzPts val="2800"/>
              <a:buNone/>
            </a:pPr>
            <a:r>
              <a:rPr lang="en-US" altLang="ja-JP" dirty="0">
                <a:solidFill>
                  <a:srgbClr val="464646"/>
                </a:solidFill>
                <a:latin typeface="+mj-ea"/>
                <a:ea typeface="+mj-ea"/>
              </a:rPr>
              <a:t>3. </a:t>
            </a:r>
            <a:r>
              <a:rPr lang="ja-JP" altLang="ja-JP" dirty="0">
                <a:solidFill>
                  <a:srgbClr val="464646"/>
                </a:solidFill>
                <a:latin typeface="+mj-ea"/>
                <a:ea typeface="+mj-ea"/>
              </a:rPr>
              <a:t>ログイン・操作方法</a:t>
            </a:r>
            <a:endParaRPr dirty="0">
              <a:solidFill>
                <a:srgbClr val="464646"/>
              </a:solidFill>
              <a:latin typeface="+mj-ea"/>
              <a:ea typeface="+mj-ea"/>
            </a:endParaRPr>
          </a:p>
        </p:txBody>
      </p:sp>
    </p:spTree>
    <p:extLst>
      <p:ext uri="{BB962C8B-B14F-4D97-AF65-F5344CB8AC3E}">
        <p14:creationId xmlns:p14="http://schemas.microsoft.com/office/powerpoint/2010/main" val="20078684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5E4AA34D-0EBA-5B53-4370-3191AD2ABFFB}"/>
              </a:ext>
            </a:extLst>
          </p:cNvPr>
          <p:cNvPicPr>
            <a:picLocks noChangeAspect="1"/>
          </p:cNvPicPr>
          <p:nvPr/>
        </p:nvPicPr>
        <p:blipFill>
          <a:blip r:embed="rId3"/>
          <a:stretch>
            <a:fillRect/>
          </a:stretch>
        </p:blipFill>
        <p:spPr>
          <a:xfrm>
            <a:off x="1245398" y="2839747"/>
            <a:ext cx="2108469" cy="2542907"/>
          </a:xfrm>
          <a:prstGeom prst="rect">
            <a:avLst/>
          </a:prstGeom>
          <a:ln w="12700">
            <a:solidFill>
              <a:srgbClr val="D2D2D2"/>
            </a:solidFill>
          </a:ln>
        </p:spPr>
      </p:pic>
      <p:sp>
        <p:nvSpPr>
          <p:cNvPr id="34" name="タイトル 1">
            <a:extLst>
              <a:ext uri="{FF2B5EF4-FFF2-40B4-BE49-F238E27FC236}">
                <a16:creationId xmlns:a16="http://schemas.microsoft.com/office/drawing/2014/main" id="{EB27319E-3051-A044-5288-48E919E3689B}"/>
              </a:ext>
            </a:extLst>
          </p:cNvPr>
          <p:cNvSpPr txBox="1">
            <a:spLocks/>
          </p:cNvSpPr>
          <p:nvPr/>
        </p:nvSpPr>
        <p:spPr>
          <a:xfrm>
            <a:off x="359578" y="413368"/>
            <a:ext cx="7130891" cy="793751"/>
          </a:xfrm>
          <a:prstGeom prst="rect">
            <a:avLst/>
          </a:prstGeom>
        </p:spPr>
        <p:txBody>
          <a:bodyPr vert="horz" lIns="0" tIns="0" rIns="0" bIns="0" rtlCol="0" anchor="t" anchorCtr="0">
            <a:noAutofit/>
          </a:bodyPr>
          <a:lstStyle>
            <a:lvl1pPr algn="l" defTabSz="685800" rtl="0" eaLnBrk="1" latinLnBrk="0" hangingPunct="1">
              <a:lnSpc>
                <a:spcPct val="90000"/>
              </a:lnSpc>
              <a:spcBef>
                <a:spcPct val="0"/>
              </a:spcBef>
              <a:buNone/>
              <a:defRPr kumimoji="1" sz="2300" b="1" kern="1200">
                <a:solidFill>
                  <a:schemeClr val="tx2"/>
                </a:solidFill>
                <a:latin typeface="+mj-lt"/>
                <a:ea typeface="+mj-ea"/>
                <a:cs typeface="+mj-cs"/>
              </a:defRPr>
            </a:lvl1pPr>
          </a:lstStyle>
          <a:p>
            <a:pPr>
              <a:lnSpc>
                <a:spcPct val="120000"/>
              </a:lnSpc>
            </a:pPr>
            <a:r>
              <a:rPr lang="ja-JP" altLang="ja-JP" dirty="0">
                <a:latin typeface="+mj-ea"/>
              </a:rPr>
              <a:t>ログイン方法（パソコン版／</a:t>
            </a:r>
            <a:r>
              <a:rPr lang="ja-JP" altLang="en-US" dirty="0">
                <a:latin typeface="+mj-ea"/>
              </a:rPr>
              <a:t>スマートフォン</a:t>
            </a:r>
            <a:r>
              <a:rPr lang="ja-JP" altLang="ja-JP" dirty="0">
                <a:latin typeface="+mj-ea"/>
              </a:rPr>
              <a:t>ブラウザ版）</a:t>
            </a:r>
            <a:endParaRPr lang="ja-JP" altLang="en-US" dirty="0"/>
          </a:p>
        </p:txBody>
      </p:sp>
      <p:sp>
        <p:nvSpPr>
          <p:cNvPr id="3" name="コンテンツ プレースホルダー 2">
            <a:extLst>
              <a:ext uri="{FF2B5EF4-FFF2-40B4-BE49-F238E27FC236}">
                <a16:creationId xmlns:a16="http://schemas.microsoft.com/office/drawing/2014/main" id="{807CB6B6-6796-18B0-288B-74989550FFAE}"/>
              </a:ext>
            </a:extLst>
          </p:cNvPr>
          <p:cNvSpPr>
            <a:spLocks noGrp="1"/>
          </p:cNvSpPr>
          <p:nvPr>
            <p:ph sz="half" idx="1"/>
          </p:nvPr>
        </p:nvSpPr>
        <p:spPr>
          <a:xfrm>
            <a:off x="368819" y="1249759"/>
            <a:ext cx="8424863" cy="560564"/>
          </a:xfrm>
        </p:spPr>
        <p:txBody>
          <a:bodyPr/>
          <a:lstStyle/>
          <a:p>
            <a:pPr marL="0" indent="0">
              <a:lnSpc>
                <a:spcPct val="120000"/>
              </a:lnSpc>
              <a:buClr>
                <a:srgbClr val="4C4948"/>
              </a:buClr>
              <a:buSzPts val="1800"/>
              <a:buNone/>
            </a:pPr>
            <a:r>
              <a:rPr lang="ja-JP" altLang="en-US" sz="1200" dirty="0">
                <a:solidFill>
                  <a:srgbClr val="464646"/>
                </a:solidFill>
                <a:latin typeface="+mn-ea"/>
              </a:rPr>
              <a:t>事前にメールにてログイン</a:t>
            </a:r>
            <a:r>
              <a:rPr lang="en-US" altLang="ja-JP" sz="1200" dirty="0">
                <a:solidFill>
                  <a:srgbClr val="464646"/>
                </a:solidFill>
                <a:latin typeface="+mn-ea"/>
              </a:rPr>
              <a:t>ID</a:t>
            </a:r>
            <a:r>
              <a:rPr lang="ja-JP" altLang="en-US" sz="1200" dirty="0">
                <a:solidFill>
                  <a:srgbClr val="464646"/>
                </a:solidFill>
                <a:latin typeface="+mn-ea"/>
              </a:rPr>
              <a:t>（①）を通知します。</a:t>
            </a:r>
            <a:endParaRPr lang="en-US" altLang="ja-JP" sz="1200" dirty="0">
              <a:solidFill>
                <a:srgbClr val="464646"/>
              </a:solidFill>
              <a:latin typeface="+mn-ea"/>
            </a:endParaRPr>
          </a:p>
          <a:p>
            <a:pPr marL="0" indent="0">
              <a:lnSpc>
                <a:spcPct val="120000"/>
              </a:lnSpc>
              <a:buClr>
                <a:srgbClr val="4C4948"/>
              </a:buClr>
              <a:buSzPts val="1800"/>
              <a:buNone/>
            </a:pPr>
            <a:r>
              <a:rPr lang="ja-JP" altLang="en-US" sz="1200" dirty="0">
                <a:solidFill>
                  <a:srgbClr val="464646"/>
                </a:solidFill>
                <a:latin typeface="+mn-ea"/>
              </a:rPr>
              <a:t>パスワード（②）は事前に通知されたコード、または社員自身が設定したパスワードを入力します。</a:t>
            </a:r>
          </a:p>
          <a:p>
            <a:pPr lvl="3" indent="-359974">
              <a:lnSpc>
                <a:spcPct val="120000"/>
              </a:lnSpc>
            </a:pPr>
            <a:endParaRPr lang="en-US" altLang="ja-JP" sz="1801" dirty="0">
              <a:latin typeface="+mj-lt"/>
            </a:endParaRPr>
          </a:p>
        </p:txBody>
      </p:sp>
      <p:sp>
        <p:nvSpPr>
          <p:cNvPr id="4" name="スライド番号プレースホルダー 3">
            <a:extLst>
              <a:ext uri="{FF2B5EF4-FFF2-40B4-BE49-F238E27FC236}">
                <a16:creationId xmlns:a16="http://schemas.microsoft.com/office/drawing/2014/main" id="{71975235-19CD-6401-F2B5-4DC4E181AD0F}"/>
              </a:ext>
            </a:extLst>
          </p:cNvPr>
          <p:cNvSpPr>
            <a:spLocks noGrp="1"/>
          </p:cNvSpPr>
          <p:nvPr>
            <p:ph type="sldNum" sz="quarter" idx="12"/>
          </p:nvPr>
        </p:nvSpPr>
        <p:spPr/>
        <p:txBody>
          <a:bodyPr/>
          <a:lstStyle/>
          <a:p>
            <a:pPr>
              <a:lnSpc>
                <a:spcPct val="120000"/>
              </a:lnSpc>
            </a:pPr>
            <a:fld id="{D8A28372-6A5A-4399-8FC5-CCF396CD4981}" type="slidenum">
              <a:rPr lang="en-GB" smtClean="0"/>
              <a:pPr>
                <a:lnSpc>
                  <a:spcPct val="120000"/>
                </a:lnSpc>
              </a:pPr>
              <a:t>16</a:t>
            </a:fld>
            <a:endParaRPr lang="en-GB"/>
          </a:p>
        </p:txBody>
      </p:sp>
      <p:sp>
        <p:nvSpPr>
          <p:cNvPr id="13" name="Google Shape;393;p12">
            <a:extLst>
              <a:ext uri="{FF2B5EF4-FFF2-40B4-BE49-F238E27FC236}">
                <a16:creationId xmlns:a16="http://schemas.microsoft.com/office/drawing/2014/main" id="{6BBDFBEE-46B9-0392-89C8-128A7D6EAA79}"/>
              </a:ext>
            </a:extLst>
          </p:cNvPr>
          <p:cNvSpPr txBox="1"/>
          <p:nvPr/>
        </p:nvSpPr>
        <p:spPr>
          <a:xfrm>
            <a:off x="570217" y="2203384"/>
            <a:ext cx="3649777" cy="452688"/>
          </a:xfrm>
          <a:prstGeom prst="rect">
            <a:avLst/>
          </a:prstGeom>
          <a:noFill/>
          <a:ln>
            <a:noFill/>
          </a:ln>
        </p:spPr>
        <p:txBody>
          <a:bodyPr spcFirstLastPara="1" wrap="square" lIns="0" tIns="0" rIns="0" bIns="0" anchor="ctr" anchorCtr="0">
            <a:spAutoFit/>
          </a:bodyPr>
          <a:lstStyle/>
          <a:p>
            <a:pPr>
              <a:lnSpc>
                <a:spcPct val="120000"/>
              </a:lnSpc>
              <a:buClr>
                <a:srgbClr val="000000"/>
              </a:buClr>
              <a:buSzPts val="1050"/>
            </a:pPr>
            <a:r>
              <a:rPr lang="ja-JP" altLang="en-US" sz="1401" b="1" dirty="0">
                <a:solidFill>
                  <a:schemeClr val="tx2"/>
                </a:solidFill>
                <a:latin typeface="BIZ UDPゴシック" panose="020B0400000000000000" pitchFamily="50" charset="-128"/>
                <a:ea typeface="BIZ UDPゴシック" panose="020B0400000000000000" pitchFamily="50" charset="-128"/>
                <a:cs typeface="Meiryo"/>
                <a:sym typeface="Meiryo"/>
              </a:rPr>
              <a:t>パソコン版</a:t>
            </a:r>
            <a:r>
              <a:rPr lang="en-US" altLang="ja-JP" sz="1401" b="1" dirty="0">
                <a:solidFill>
                  <a:schemeClr val="tx2"/>
                </a:solidFill>
                <a:latin typeface="BIZ UDPゴシック" panose="020B0400000000000000" pitchFamily="50" charset="-128"/>
                <a:ea typeface="BIZ UDPゴシック" panose="020B0400000000000000" pitchFamily="50" charset="-128"/>
                <a:cs typeface="Meiryo"/>
                <a:sym typeface="Meiryo"/>
              </a:rPr>
              <a:t>URL</a:t>
            </a:r>
            <a:endParaRPr sz="1401" b="1" dirty="0">
              <a:solidFill>
                <a:schemeClr val="tx2"/>
              </a:solidFill>
              <a:latin typeface="BIZ UDPゴシック" panose="020B0400000000000000" pitchFamily="50" charset="-128"/>
              <a:ea typeface="BIZ UDPゴシック" panose="020B0400000000000000" pitchFamily="50" charset="-128"/>
              <a:cs typeface="Meiryo"/>
              <a:sym typeface="Meiryo"/>
            </a:endParaRPr>
          </a:p>
          <a:p>
            <a:pPr>
              <a:lnSpc>
                <a:spcPct val="120000"/>
              </a:lnSpc>
              <a:buClr>
                <a:srgbClr val="000000"/>
              </a:buClr>
              <a:buSzPts val="1050"/>
            </a:pPr>
            <a:r>
              <a:rPr lang="en-US" altLang="ja-JP" sz="1051" dirty="0">
                <a:solidFill>
                  <a:srgbClr val="464646"/>
                </a:solidFill>
              </a:rPr>
              <a:t>https://</a:t>
            </a:r>
            <a:r>
              <a:rPr lang="ja-JP" altLang="en-US" sz="1051" dirty="0">
                <a:solidFill>
                  <a:srgbClr val="464646"/>
                </a:solidFill>
              </a:rPr>
              <a:t>○○</a:t>
            </a:r>
            <a:r>
              <a:rPr lang="en-US" altLang="ja-JP" sz="1051" dirty="0">
                <a:solidFill>
                  <a:srgbClr val="464646"/>
                </a:solidFill>
              </a:rPr>
              <a:t>○○○.rakurakuseisan.jp/</a:t>
            </a:r>
            <a:r>
              <a:rPr lang="ja-JP" altLang="en-US" sz="1051" dirty="0">
                <a:solidFill>
                  <a:srgbClr val="464646"/>
                </a:solidFill>
              </a:rPr>
              <a:t>●●●●●●</a:t>
            </a:r>
            <a:r>
              <a:rPr lang="en-US" altLang="ja-JP" sz="1051" b="1" dirty="0">
                <a:solidFill>
                  <a:schemeClr val="tx2"/>
                </a:solidFill>
              </a:rPr>
              <a:t>a</a:t>
            </a:r>
            <a:r>
              <a:rPr lang="en-US" altLang="ja-JP" sz="1051" dirty="0">
                <a:solidFill>
                  <a:srgbClr val="464646"/>
                </a:solidFill>
              </a:rPr>
              <a:t>/</a:t>
            </a:r>
            <a:endParaRPr sz="1051" u="sng" dirty="0">
              <a:solidFill>
                <a:srgbClr val="464646"/>
              </a:solidFill>
              <a:latin typeface="BIZ UDPゴシック" panose="020B0400000000000000" pitchFamily="50" charset="-128"/>
              <a:ea typeface="BIZ UDPゴシック" panose="020B0400000000000000" pitchFamily="50" charset="-128"/>
              <a:cs typeface="Meiryo"/>
              <a:sym typeface="Meiryo"/>
            </a:endParaRPr>
          </a:p>
        </p:txBody>
      </p:sp>
      <p:sp>
        <p:nvSpPr>
          <p:cNvPr id="18" name="Google Shape;395;p12">
            <a:extLst>
              <a:ext uri="{FF2B5EF4-FFF2-40B4-BE49-F238E27FC236}">
                <a16:creationId xmlns:a16="http://schemas.microsoft.com/office/drawing/2014/main" id="{ABF97CF3-FB2B-92F5-4D02-7F375E9A0C19}"/>
              </a:ext>
            </a:extLst>
          </p:cNvPr>
          <p:cNvSpPr txBox="1"/>
          <p:nvPr/>
        </p:nvSpPr>
        <p:spPr>
          <a:xfrm>
            <a:off x="603265" y="5629275"/>
            <a:ext cx="3649801" cy="360227"/>
          </a:xfrm>
          <a:prstGeom prst="rect">
            <a:avLst/>
          </a:prstGeom>
          <a:noFill/>
          <a:ln>
            <a:noFill/>
          </a:ln>
        </p:spPr>
        <p:txBody>
          <a:bodyPr spcFirstLastPara="1" wrap="square" lIns="0" tIns="0" rIns="0" bIns="0" anchor="ctr" anchorCtr="0">
            <a:spAutoFit/>
          </a:bodyPr>
          <a:lstStyle/>
          <a:p>
            <a:pPr>
              <a:lnSpc>
                <a:spcPct val="120000"/>
              </a:lnSpc>
              <a:buClr>
                <a:srgbClr val="000000"/>
              </a:buClr>
              <a:buSzPts val="1050"/>
            </a:pPr>
            <a:r>
              <a:rPr lang="ja-JP" altLang="en-US" sz="1051" dirty="0">
                <a:solidFill>
                  <a:srgbClr val="464646"/>
                </a:solidFill>
                <a:latin typeface="BIZ UDPゴシック" panose="020B0400000000000000" pitchFamily="50" charset="-128"/>
                <a:ea typeface="BIZ UDPゴシック" panose="020B0400000000000000" pitchFamily="50" charset="-128"/>
                <a:cs typeface="Meiryo"/>
                <a:sym typeface="Meiryo"/>
              </a:rPr>
              <a:t>動作保証環境はこちら</a:t>
            </a:r>
            <a:endParaRPr sz="1051" dirty="0">
              <a:solidFill>
                <a:srgbClr val="464646"/>
              </a:solidFill>
              <a:latin typeface="BIZ UDPゴシック" panose="020B0400000000000000" pitchFamily="50" charset="-128"/>
              <a:ea typeface="BIZ UDPゴシック" panose="020B0400000000000000" pitchFamily="50" charset="-128"/>
              <a:cs typeface="Meiryo"/>
              <a:sym typeface="Meiryo"/>
            </a:endParaRPr>
          </a:p>
          <a:p>
            <a:pPr>
              <a:lnSpc>
                <a:spcPct val="120000"/>
              </a:lnSpc>
              <a:buClr>
                <a:srgbClr val="000000"/>
              </a:buClr>
              <a:buSzPts val="1050"/>
            </a:pPr>
            <a:r>
              <a:rPr lang="en-US" altLang="ja-JP" sz="900" u="sng" dirty="0">
                <a:solidFill>
                  <a:schemeClr val="tx2"/>
                </a:solidFill>
                <a:latin typeface="BIZ UDPゴシック" panose="020B0400000000000000" pitchFamily="50" charset="-128"/>
                <a:ea typeface="BIZ UDPゴシック" panose="020B0400000000000000" pitchFamily="50" charset="-128"/>
                <a:cs typeface="Meiryo"/>
                <a:sym typeface="Meiryo"/>
                <a:hlinkClick r:id="rId4">
                  <a:extLst>
                    <a:ext uri="{A12FA001-AC4F-418D-AE19-62706E023703}">
                      <ahyp:hlinkClr xmlns:ahyp="http://schemas.microsoft.com/office/drawing/2018/hyperlinkcolor" val="tx"/>
                    </a:ext>
                  </a:extLst>
                </a:hlinkClick>
              </a:rPr>
              <a:t>https://www.rakurakuseisan.jp/environment/index.php</a:t>
            </a:r>
            <a:endParaRPr sz="900" dirty="0">
              <a:solidFill>
                <a:schemeClr val="tx2"/>
              </a:solidFill>
              <a:latin typeface="BIZ UDPゴシック" panose="020B0400000000000000" pitchFamily="50" charset="-128"/>
              <a:ea typeface="BIZ UDPゴシック" panose="020B0400000000000000" pitchFamily="50" charset="-128"/>
              <a:cs typeface="Meiryo"/>
              <a:sym typeface="Meiryo"/>
            </a:endParaRPr>
          </a:p>
        </p:txBody>
      </p:sp>
      <p:grpSp>
        <p:nvGrpSpPr>
          <p:cNvPr id="11" name="グループ化 10">
            <a:extLst>
              <a:ext uri="{FF2B5EF4-FFF2-40B4-BE49-F238E27FC236}">
                <a16:creationId xmlns:a16="http://schemas.microsoft.com/office/drawing/2014/main" id="{36C66A96-5DE2-E6DA-A287-510965B231E9}"/>
              </a:ext>
            </a:extLst>
          </p:cNvPr>
          <p:cNvGrpSpPr/>
          <p:nvPr/>
        </p:nvGrpSpPr>
        <p:grpSpPr>
          <a:xfrm>
            <a:off x="4895269" y="2199277"/>
            <a:ext cx="3741391" cy="2619910"/>
            <a:chOff x="5043045" y="2199277"/>
            <a:chExt cx="3741391" cy="2619910"/>
          </a:xfrm>
        </p:grpSpPr>
        <p:pic>
          <p:nvPicPr>
            <p:cNvPr id="8" name="図 7" descr="グラフィカル ユーザー インターフェイス, テキスト, アプリケーション, メール&#10;&#10;AI 生成コンテンツは誤りを含む可能性があります。">
              <a:extLst>
                <a:ext uri="{FF2B5EF4-FFF2-40B4-BE49-F238E27FC236}">
                  <a16:creationId xmlns:a16="http://schemas.microsoft.com/office/drawing/2014/main" id="{D4EA792B-77CB-D028-6496-3994BC2F9B9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5646063" y="2839747"/>
              <a:ext cx="2252539" cy="1979440"/>
            </a:xfrm>
            <a:prstGeom prst="rect">
              <a:avLst/>
            </a:prstGeom>
            <a:ln>
              <a:solidFill>
                <a:srgbClr val="D2D2D2"/>
              </a:solidFill>
            </a:ln>
          </p:spPr>
        </p:pic>
        <p:sp>
          <p:nvSpPr>
            <p:cNvPr id="14" name="Google Shape;394;p12">
              <a:extLst>
                <a:ext uri="{FF2B5EF4-FFF2-40B4-BE49-F238E27FC236}">
                  <a16:creationId xmlns:a16="http://schemas.microsoft.com/office/drawing/2014/main" id="{F05A14A0-F5BB-DC6D-5C1E-A950B06DE274}"/>
                </a:ext>
              </a:extLst>
            </p:cNvPr>
            <p:cNvSpPr txBox="1"/>
            <p:nvPr/>
          </p:nvSpPr>
          <p:spPr>
            <a:xfrm>
              <a:off x="5043045" y="2199277"/>
              <a:ext cx="3741391" cy="420371"/>
            </a:xfrm>
            <a:prstGeom prst="rect">
              <a:avLst/>
            </a:prstGeom>
            <a:noFill/>
            <a:ln>
              <a:noFill/>
            </a:ln>
          </p:spPr>
          <p:txBody>
            <a:bodyPr spcFirstLastPara="1" wrap="square" lIns="0" tIns="0" rIns="0" bIns="0" anchor="ctr" anchorCtr="0">
              <a:spAutoFit/>
            </a:bodyPr>
            <a:lstStyle/>
            <a:p>
              <a:pPr>
                <a:lnSpc>
                  <a:spcPct val="120000"/>
                </a:lnSpc>
                <a:buClr>
                  <a:srgbClr val="000000"/>
                </a:buClr>
                <a:buSzPts val="1050"/>
              </a:pPr>
              <a:r>
                <a:rPr lang="ja-JP" altLang="en-US" sz="1401" b="1" dirty="0">
                  <a:solidFill>
                    <a:schemeClr val="tx2"/>
                  </a:solidFill>
                  <a:latin typeface="+mj-ea"/>
                  <a:ea typeface="+mj-ea"/>
                  <a:cs typeface="Meiryo"/>
                  <a:sym typeface="Meiryo"/>
                </a:rPr>
                <a:t>スマートフォンブラウザ版</a:t>
              </a:r>
              <a:r>
                <a:rPr lang="en-US" altLang="ja-JP" sz="1401" b="1" dirty="0">
                  <a:solidFill>
                    <a:schemeClr val="tx2"/>
                  </a:solidFill>
                  <a:latin typeface="+mj-ea"/>
                  <a:ea typeface="+mj-ea"/>
                  <a:cs typeface="Meiryo"/>
                  <a:sym typeface="Meiryo"/>
                </a:rPr>
                <a:t>URL</a:t>
              </a:r>
              <a:endParaRPr sz="1401" b="1" dirty="0">
                <a:solidFill>
                  <a:schemeClr val="tx2"/>
                </a:solidFill>
                <a:latin typeface="+mj-ea"/>
                <a:ea typeface="+mj-ea"/>
                <a:cs typeface="Meiryo"/>
                <a:sym typeface="Meiryo"/>
              </a:endParaRPr>
            </a:p>
            <a:p>
              <a:r>
                <a:rPr lang="en-US" altLang="ja-JP" sz="1051" dirty="0">
                  <a:solidFill>
                    <a:srgbClr val="464646"/>
                  </a:solidFill>
                </a:rPr>
                <a:t>https://</a:t>
              </a:r>
              <a:r>
                <a:rPr lang="ja-JP" altLang="en-US" sz="1051" dirty="0">
                  <a:solidFill>
                    <a:srgbClr val="464646"/>
                  </a:solidFill>
                </a:rPr>
                <a:t>○○</a:t>
              </a:r>
              <a:r>
                <a:rPr lang="en-US" altLang="ja-JP" sz="1051" dirty="0">
                  <a:solidFill>
                    <a:srgbClr val="464646"/>
                  </a:solidFill>
                </a:rPr>
                <a:t>○○○.rakurakuseisan.jp/</a:t>
              </a:r>
              <a:r>
                <a:rPr lang="ja-JP" altLang="en-US" sz="1051" dirty="0">
                  <a:solidFill>
                    <a:srgbClr val="464646"/>
                  </a:solidFill>
                </a:rPr>
                <a:t>●●●●●●</a:t>
              </a:r>
              <a:r>
                <a:rPr lang="en-US" altLang="ja-JP" sz="1051" b="1" dirty="0">
                  <a:solidFill>
                    <a:schemeClr val="tx2"/>
                  </a:solidFill>
                </a:rPr>
                <a:t>m</a:t>
              </a:r>
              <a:r>
                <a:rPr lang="en-US" altLang="ja-JP" sz="1051" dirty="0">
                  <a:solidFill>
                    <a:srgbClr val="464646"/>
                  </a:solidFill>
                </a:rPr>
                <a:t>/</a:t>
              </a:r>
              <a:endParaRPr kumimoji="1" lang="ja-JP" altLang="en-US" sz="1051" dirty="0">
                <a:solidFill>
                  <a:srgbClr val="464646"/>
                </a:solidFill>
              </a:endParaRPr>
            </a:p>
          </p:txBody>
        </p:sp>
        <p:sp>
          <p:nvSpPr>
            <p:cNvPr id="2" name="Google Shape;388;p12">
              <a:extLst>
                <a:ext uri="{FF2B5EF4-FFF2-40B4-BE49-F238E27FC236}">
                  <a16:creationId xmlns:a16="http://schemas.microsoft.com/office/drawing/2014/main" id="{8CD4E9DD-660C-83D6-FC75-FE1657CC488F}"/>
                </a:ext>
              </a:extLst>
            </p:cNvPr>
            <p:cNvSpPr/>
            <p:nvPr/>
          </p:nvSpPr>
          <p:spPr>
            <a:xfrm>
              <a:off x="5761738" y="3470329"/>
              <a:ext cx="1932391" cy="211092"/>
            </a:xfrm>
            <a:prstGeom prst="rect">
              <a:avLst/>
            </a:prstGeom>
            <a:noFill/>
            <a:ln>
              <a:noFill/>
            </a:ln>
          </p:spPr>
          <p:txBody>
            <a:bodyPr spcFirstLastPara="1" wrap="square" lIns="91425" tIns="45700" rIns="91425" bIns="45700" anchor="ctr" anchorCtr="0">
              <a:noAutofit/>
            </a:bodyPr>
            <a:lstStyle/>
            <a:p>
              <a:pPr algn="ctr">
                <a:lnSpc>
                  <a:spcPct val="120000"/>
                </a:lnSpc>
                <a:buClr>
                  <a:srgbClr val="000000"/>
                </a:buClr>
                <a:buSzPts val="1200"/>
              </a:pPr>
              <a:r>
                <a:rPr lang="ja-JP" altLang="en-US" sz="1200" b="1" dirty="0">
                  <a:solidFill>
                    <a:srgbClr val="464646"/>
                  </a:solidFill>
                  <a:latin typeface="+mn-ea"/>
                  <a:cs typeface="Meiryo"/>
                  <a:sym typeface="Meiryo"/>
                </a:rPr>
                <a:t>①</a:t>
              </a:r>
              <a:endParaRPr sz="1200" b="1" dirty="0">
                <a:solidFill>
                  <a:srgbClr val="464646"/>
                </a:solidFill>
                <a:latin typeface="+mn-ea"/>
                <a:cs typeface="Meiryo"/>
                <a:sym typeface="Meiryo"/>
              </a:endParaRPr>
            </a:p>
          </p:txBody>
        </p:sp>
        <p:sp>
          <p:nvSpPr>
            <p:cNvPr id="5" name="Google Shape;389;p12">
              <a:extLst>
                <a:ext uri="{FF2B5EF4-FFF2-40B4-BE49-F238E27FC236}">
                  <a16:creationId xmlns:a16="http://schemas.microsoft.com/office/drawing/2014/main" id="{377CD1FB-8C89-BF1B-737F-476DBF62D6A2}"/>
                </a:ext>
              </a:extLst>
            </p:cNvPr>
            <p:cNvSpPr/>
            <p:nvPr/>
          </p:nvSpPr>
          <p:spPr>
            <a:xfrm>
              <a:off x="5761738" y="3847729"/>
              <a:ext cx="1932391" cy="211092"/>
            </a:xfrm>
            <a:prstGeom prst="rect">
              <a:avLst/>
            </a:prstGeom>
            <a:noFill/>
            <a:ln>
              <a:noFill/>
            </a:ln>
          </p:spPr>
          <p:txBody>
            <a:bodyPr spcFirstLastPara="1" wrap="square" lIns="91425" tIns="45700" rIns="91425" bIns="45700" anchor="ctr" anchorCtr="0">
              <a:noAutofit/>
            </a:bodyPr>
            <a:lstStyle/>
            <a:p>
              <a:pPr algn="ctr">
                <a:lnSpc>
                  <a:spcPct val="120000"/>
                </a:lnSpc>
                <a:buClr>
                  <a:srgbClr val="000000"/>
                </a:buClr>
                <a:buSzPts val="1200"/>
              </a:pPr>
              <a:r>
                <a:rPr lang="ja-JP" altLang="en-US" sz="1200" b="1" dirty="0">
                  <a:solidFill>
                    <a:srgbClr val="464646"/>
                  </a:solidFill>
                  <a:latin typeface="+mn-ea"/>
                  <a:cs typeface="Meiryo"/>
                  <a:sym typeface="Meiryo"/>
                </a:rPr>
                <a:t>②</a:t>
              </a:r>
              <a:endParaRPr sz="1200" b="1" dirty="0">
                <a:solidFill>
                  <a:srgbClr val="464646"/>
                </a:solidFill>
                <a:latin typeface="+mn-ea"/>
                <a:cs typeface="Meiryo"/>
                <a:sym typeface="Meiryo"/>
              </a:endParaRPr>
            </a:p>
          </p:txBody>
        </p:sp>
      </p:grpSp>
      <p:sp>
        <p:nvSpPr>
          <p:cNvPr id="7" name="Google Shape;388;p12">
            <a:extLst>
              <a:ext uri="{FF2B5EF4-FFF2-40B4-BE49-F238E27FC236}">
                <a16:creationId xmlns:a16="http://schemas.microsoft.com/office/drawing/2014/main" id="{B4FD0B3F-C832-5E7E-25B1-C47473C1BED0}"/>
              </a:ext>
            </a:extLst>
          </p:cNvPr>
          <p:cNvSpPr/>
          <p:nvPr/>
        </p:nvSpPr>
        <p:spPr>
          <a:xfrm>
            <a:off x="2019761" y="3634274"/>
            <a:ext cx="559745" cy="211092"/>
          </a:xfrm>
          <a:prstGeom prst="rect">
            <a:avLst/>
          </a:prstGeom>
          <a:noFill/>
          <a:ln>
            <a:noFill/>
          </a:ln>
        </p:spPr>
        <p:txBody>
          <a:bodyPr spcFirstLastPara="1" wrap="square" lIns="91425" tIns="45700" rIns="91425" bIns="45700" anchor="ctr" anchorCtr="0">
            <a:noAutofit/>
          </a:bodyPr>
          <a:lstStyle/>
          <a:p>
            <a:pPr algn="ctr">
              <a:lnSpc>
                <a:spcPct val="120000"/>
              </a:lnSpc>
              <a:buClr>
                <a:srgbClr val="000000"/>
              </a:buClr>
              <a:buSzPts val="1200"/>
            </a:pPr>
            <a:r>
              <a:rPr lang="ja-JP" altLang="en-US" sz="1200" b="1" dirty="0">
                <a:latin typeface="+mn-ea"/>
                <a:cs typeface="Meiryo"/>
                <a:sym typeface="Meiryo"/>
              </a:rPr>
              <a:t>①</a:t>
            </a:r>
            <a:endParaRPr sz="1200" b="1" dirty="0">
              <a:latin typeface="+mn-ea"/>
              <a:cs typeface="Meiryo"/>
              <a:sym typeface="Meiryo"/>
            </a:endParaRPr>
          </a:p>
        </p:txBody>
      </p:sp>
      <p:sp>
        <p:nvSpPr>
          <p:cNvPr id="15" name="Google Shape;388;p12">
            <a:extLst>
              <a:ext uri="{FF2B5EF4-FFF2-40B4-BE49-F238E27FC236}">
                <a16:creationId xmlns:a16="http://schemas.microsoft.com/office/drawing/2014/main" id="{B5F66A74-147C-7B08-B063-814532EC8832}"/>
              </a:ext>
            </a:extLst>
          </p:cNvPr>
          <p:cNvSpPr/>
          <p:nvPr/>
        </p:nvSpPr>
        <p:spPr>
          <a:xfrm>
            <a:off x="2027402" y="3986503"/>
            <a:ext cx="559745" cy="211092"/>
          </a:xfrm>
          <a:prstGeom prst="rect">
            <a:avLst/>
          </a:prstGeom>
          <a:noFill/>
          <a:ln>
            <a:noFill/>
          </a:ln>
        </p:spPr>
        <p:txBody>
          <a:bodyPr spcFirstLastPara="1" wrap="square" lIns="91425" tIns="45700" rIns="91425" bIns="45700" anchor="ctr" anchorCtr="0">
            <a:noAutofit/>
          </a:bodyPr>
          <a:lstStyle/>
          <a:p>
            <a:pPr algn="ctr">
              <a:lnSpc>
                <a:spcPct val="120000"/>
              </a:lnSpc>
              <a:buClr>
                <a:srgbClr val="000000"/>
              </a:buClr>
              <a:buSzPts val="1200"/>
            </a:pPr>
            <a:r>
              <a:rPr lang="ja-JP" altLang="en-US" sz="1200" b="1" dirty="0">
                <a:latin typeface="+mn-ea"/>
                <a:cs typeface="Meiryo"/>
                <a:sym typeface="Meiryo"/>
              </a:rPr>
              <a:t>②</a:t>
            </a:r>
            <a:endParaRPr sz="1200" b="1" dirty="0">
              <a:latin typeface="+mn-ea"/>
              <a:cs typeface="Meiryo"/>
              <a:sym typeface="Meiryo"/>
            </a:endParaRPr>
          </a:p>
        </p:txBody>
      </p:sp>
    </p:spTree>
    <p:extLst>
      <p:ext uri="{BB962C8B-B14F-4D97-AF65-F5344CB8AC3E}">
        <p14:creationId xmlns:p14="http://schemas.microsoft.com/office/powerpoint/2010/main" val="22599132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67D4607-5765-F549-0425-C38C7BD99DD5}"/>
              </a:ext>
            </a:extLst>
          </p:cNvPr>
          <p:cNvSpPr>
            <a:spLocks noGrp="1"/>
          </p:cNvSpPr>
          <p:nvPr>
            <p:ph type="title"/>
          </p:nvPr>
        </p:nvSpPr>
        <p:spPr/>
        <p:txBody>
          <a:bodyPr/>
          <a:lstStyle/>
          <a:p>
            <a:pPr>
              <a:lnSpc>
                <a:spcPct val="120000"/>
              </a:lnSpc>
            </a:pPr>
            <a:r>
              <a:rPr kumimoji="1" lang="ja-JP" altLang="en-US" dirty="0"/>
              <a:t>ログイン方法（スマートフォンアプリ版）</a:t>
            </a:r>
          </a:p>
        </p:txBody>
      </p:sp>
      <p:sp>
        <p:nvSpPr>
          <p:cNvPr id="4" name="スライド番号プレースホルダー 3">
            <a:extLst>
              <a:ext uri="{FF2B5EF4-FFF2-40B4-BE49-F238E27FC236}">
                <a16:creationId xmlns:a16="http://schemas.microsoft.com/office/drawing/2014/main" id="{71975235-19CD-6401-F2B5-4DC4E181AD0F}"/>
              </a:ext>
            </a:extLst>
          </p:cNvPr>
          <p:cNvSpPr>
            <a:spLocks noGrp="1"/>
          </p:cNvSpPr>
          <p:nvPr>
            <p:ph type="sldNum" sz="quarter" idx="12"/>
          </p:nvPr>
        </p:nvSpPr>
        <p:spPr/>
        <p:txBody>
          <a:bodyPr/>
          <a:lstStyle/>
          <a:p>
            <a:pPr>
              <a:lnSpc>
                <a:spcPct val="120000"/>
              </a:lnSpc>
            </a:pPr>
            <a:fld id="{D8A28372-6A5A-4399-8FC5-CCF396CD4981}" type="slidenum">
              <a:rPr lang="en-GB" smtClean="0"/>
              <a:pPr>
                <a:lnSpc>
                  <a:spcPct val="120000"/>
                </a:lnSpc>
              </a:pPr>
              <a:t>17</a:t>
            </a:fld>
            <a:endParaRPr lang="en-GB"/>
          </a:p>
        </p:txBody>
      </p:sp>
      <p:sp>
        <p:nvSpPr>
          <p:cNvPr id="15" name="コンテンツ プレースホルダー 2">
            <a:extLst>
              <a:ext uri="{FF2B5EF4-FFF2-40B4-BE49-F238E27FC236}">
                <a16:creationId xmlns:a16="http://schemas.microsoft.com/office/drawing/2014/main" id="{3E587F86-2317-CC71-F0F4-92674FD9FF0B}"/>
              </a:ext>
            </a:extLst>
          </p:cNvPr>
          <p:cNvSpPr txBox="1">
            <a:spLocks/>
          </p:cNvSpPr>
          <p:nvPr/>
        </p:nvSpPr>
        <p:spPr>
          <a:xfrm>
            <a:off x="360378" y="1254007"/>
            <a:ext cx="8424863" cy="291451"/>
          </a:xfrm>
          <a:prstGeom prst="rect">
            <a:avLst/>
          </a:prstGeom>
        </p:spPr>
        <p:txBody>
          <a:bodyPr vert="horz" lIns="0" tIns="0" rIns="0" bIns="0" rtlCol="0" anchor="t" anchorCtr="0">
            <a:noAutofit/>
          </a:bodyPr>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23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6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lvl="4" indent="-359974">
              <a:lnSpc>
                <a:spcPct val="120000"/>
              </a:lnSpc>
            </a:pPr>
            <a:r>
              <a:rPr lang="ja-JP" altLang="en-US" sz="1200" dirty="0">
                <a:solidFill>
                  <a:srgbClr val="464646"/>
                </a:solidFill>
              </a:rPr>
              <a:t>スマートフォンにアプリをダウンロード後、</a:t>
            </a:r>
            <a:r>
              <a:rPr lang="en-US" altLang="ja-JP" sz="1200" dirty="0">
                <a:solidFill>
                  <a:srgbClr val="464646"/>
                </a:solidFill>
              </a:rPr>
              <a:t>URL</a:t>
            </a:r>
            <a:r>
              <a:rPr lang="ja-JP" altLang="en-US" sz="1200" dirty="0">
                <a:solidFill>
                  <a:srgbClr val="464646"/>
                </a:solidFill>
              </a:rPr>
              <a:t>とログイン情報を入力します。</a:t>
            </a:r>
            <a:endParaRPr lang="en-US" altLang="ja-JP" sz="1801" dirty="0">
              <a:solidFill>
                <a:srgbClr val="464646"/>
              </a:solidFill>
            </a:endParaRPr>
          </a:p>
        </p:txBody>
      </p:sp>
      <p:pic>
        <p:nvPicPr>
          <p:cNvPr id="7" name="Google Shape;401;p13">
            <a:extLst>
              <a:ext uri="{FF2B5EF4-FFF2-40B4-BE49-F238E27FC236}">
                <a16:creationId xmlns:a16="http://schemas.microsoft.com/office/drawing/2014/main" id="{5C01B6CD-25C7-FE19-E5CA-67145ADB6376}"/>
              </a:ext>
            </a:extLst>
          </p:cNvPr>
          <p:cNvPicPr preferRelativeResize="0"/>
          <p:nvPr/>
        </p:nvPicPr>
        <p:blipFill rotWithShape="1">
          <a:blip r:embed="rId3">
            <a:alphaModFix/>
          </a:blip>
          <a:srcRect t="29969"/>
          <a:stretch/>
        </p:blipFill>
        <p:spPr>
          <a:xfrm>
            <a:off x="5676094" y="3671295"/>
            <a:ext cx="2225439" cy="2516775"/>
          </a:xfrm>
          <a:prstGeom prst="rect">
            <a:avLst/>
          </a:prstGeom>
          <a:noFill/>
          <a:ln w="12700" cap="flat" cmpd="sng">
            <a:solidFill>
              <a:srgbClr val="D2D2D2"/>
            </a:solidFill>
            <a:prstDash val="solid"/>
            <a:round/>
            <a:headEnd type="none" w="sm" len="sm"/>
            <a:tailEnd type="none" w="sm" len="sm"/>
          </a:ln>
        </p:spPr>
      </p:pic>
      <p:pic>
        <p:nvPicPr>
          <p:cNvPr id="8" name="Google Shape;402;p13">
            <a:extLst>
              <a:ext uri="{FF2B5EF4-FFF2-40B4-BE49-F238E27FC236}">
                <a16:creationId xmlns:a16="http://schemas.microsoft.com/office/drawing/2014/main" id="{6211A2BD-C179-1F03-3F2E-F13AB2999C55}"/>
              </a:ext>
            </a:extLst>
          </p:cNvPr>
          <p:cNvPicPr preferRelativeResize="0"/>
          <p:nvPr/>
        </p:nvPicPr>
        <p:blipFill rotWithShape="1">
          <a:blip r:embed="rId4">
            <a:alphaModFix/>
          </a:blip>
          <a:srcRect l="1" t="14451" r="1626"/>
          <a:stretch/>
        </p:blipFill>
        <p:spPr>
          <a:xfrm>
            <a:off x="1207347" y="3671279"/>
            <a:ext cx="2260580" cy="2500092"/>
          </a:xfrm>
          <a:prstGeom prst="rect">
            <a:avLst/>
          </a:prstGeom>
          <a:noFill/>
          <a:ln w="12700" cap="flat" cmpd="sng">
            <a:solidFill>
              <a:srgbClr val="D2D2D2"/>
            </a:solidFill>
            <a:prstDash val="solid"/>
            <a:round/>
            <a:headEnd type="none" w="sm" len="sm"/>
            <a:tailEnd type="none" w="sm" len="sm"/>
          </a:ln>
        </p:spPr>
      </p:pic>
      <p:sp>
        <p:nvSpPr>
          <p:cNvPr id="9" name="Google Shape;409;p13">
            <a:extLst>
              <a:ext uri="{FF2B5EF4-FFF2-40B4-BE49-F238E27FC236}">
                <a16:creationId xmlns:a16="http://schemas.microsoft.com/office/drawing/2014/main" id="{083110F4-E187-568B-C22A-A3423A47C252}"/>
              </a:ext>
            </a:extLst>
          </p:cNvPr>
          <p:cNvSpPr txBox="1"/>
          <p:nvPr/>
        </p:nvSpPr>
        <p:spPr>
          <a:xfrm>
            <a:off x="4832459" y="1711385"/>
            <a:ext cx="3836804" cy="1574598"/>
          </a:xfrm>
          <a:prstGeom prst="rect">
            <a:avLst/>
          </a:prstGeom>
          <a:noFill/>
          <a:ln>
            <a:noFill/>
          </a:ln>
        </p:spPr>
        <p:txBody>
          <a:bodyPr spcFirstLastPara="1" wrap="square" lIns="0" tIns="0" rIns="0" bIns="0" anchor="ctr" anchorCtr="0">
            <a:spAutoFit/>
          </a:bodyPr>
          <a:lstStyle/>
          <a:p>
            <a:pPr>
              <a:lnSpc>
                <a:spcPct val="130000"/>
              </a:lnSpc>
              <a:buClr>
                <a:srgbClr val="000000"/>
              </a:buClr>
              <a:buSzPts val="1100"/>
            </a:pPr>
            <a:r>
              <a:rPr lang="ja-JP" altLang="en-US" sz="1401" b="1" dirty="0">
                <a:solidFill>
                  <a:schemeClr val="tx2"/>
                </a:solidFill>
                <a:latin typeface="BIZ UDPゴシック" panose="020B0400000000000000" pitchFamily="50" charset="-128"/>
                <a:ea typeface="BIZ UDPゴシック" panose="020B0400000000000000" pitchFamily="50" charset="-128"/>
                <a:cs typeface="Meiryo"/>
                <a:sym typeface="Meiryo"/>
              </a:rPr>
              <a:t>ログイン手順</a:t>
            </a:r>
            <a:endParaRPr sz="1401" b="1" dirty="0">
              <a:solidFill>
                <a:schemeClr val="tx2"/>
              </a:solidFill>
              <a:latin typeface="BIZ UDPゴシック" panose="020B0400000000000000" pitchFamily="50" charset="-128"/>
              <a:ea typeface="BIZ UDPゴシック" panose="020B0400000000000000" pitchFamily="50" charset="-128"/>
              <a:cs typeface="Meiryo"/>
              <a:sym typeface="Meiryo"/>
            </a:endParaRPr>
          </a:p>
          <a:p>
            <a:pPr>
              <a:lnSpc>
                <a:spcPct val="130000"/>
              </a:lnSpc>
              <a:buClr>
                <a:srgbClr val="000000"/>
              </a:buClr>
              <a:buSzPts val="1100"/>
            </a:pPr>
            <a:r>
              <a:rPr lang="ja-JP" altLang="en-US" sz="1100" dirty="0">
                <a:solidFill>
                  <a:srgbClr val="464646"/>
                </a:solidFill>
                <a:latin typeface="BIZ UDPゴシック" panose="020B0400000000000000" pitchFamily="50" charset="-128"/>
                <a:ea typeface="BIZ UDPゴシック" panose="020B0400000000000000" pitchFamily="50" charset="-128"/>
                <a:cs typeface="Meiryo"/>
                <a:sym typeface="Meiryo"/>
              </a:rPr>
              <a:t>① </a:t>
            </a:r>
            <a:r>
              <a:rPr lang="en-US" altLang="ja-JP" sz="1100" dirty="0">
                <a:solidFill>
                  <a:srgbClr val="464646"/>
                </a:solidFill>
                <a:latin typeface="BIZ UDPゴシック" panose="020B0400000000000000" pitchFamily="50" charset="-128"/>
                <a:ea typeface="BIZ UDPゴシック" panose="020B0400000000000000" pitchFamily="50" charset="-128"/>
                <a:cs typeface="Meiryo"/>
                <a:sym typeface="Meiryo"/>
              </a:rPr>
              <a:t> </a:t>
            </a:r>
            <a:r>
              <a:rPr lang="ja-JP" altLang="en-US" sz="1100" dirty="0">
                <a:solidFill>
                  <a:srgbClr val="464646"/>
                </a:solidFill>
                <a:latin typeface="BIZ UDPゴシック" panose="020B0400000000000000" pitchFamily="50" charset="-128"/>
                <a:ea typeface="BIZ UDPゴシック" panose="020B0400000000000000" pitchFamily="50" charset="-128"/>
                <a:cs typeface="Meiryo"/>
                <a:sym typeface="Meiryo"/>
              </a:rPr>
              <a:t>「楽楽精算」</a:t>
            </a:r>
            <a:r>
              <a:rPr lang="en-US" altLang="ja-JP" sz="1100" dirty="0">
                <a:solidFill>
                  <a:srgbClr val="464646"/>
                </a:solidFill>
                <a:latin typeface="BIZ UDPゴシック" panose="020B0400000000000000" pitchFamily="50" charset="-128"/>
                <a:ea typeface="BIZ UDPゴシック" panose="020B0400000000000000" pitchFamily="50" charset="-128"/>
                <a:cs typeface="Meiryo"/>
                <a:sym typeface="Meiryo"/>
              </a:rPr>
              <a:t>URL</a:t>
            </a:r>
            <a:r>
              <a:rPr lang="ja-JP" altLang="en-US" sz="1100" dirty="0">
                <a:solidFill>
                  <a:srgbClr val="464646"/>
                </a:solidFill>
                <a:latin typeface="BIZ UDPゴシック" panose="020B0400000000000000" pitchFamily="50" charset="-128"/>
                <a:ea typeface="BIZ UDPゴシック" panose="020B0400000000000000" pitchFamily="50" charset="-128"/>
                <a:cs typeface="Meiryo"/>
                <a:sym typeface="Meiryo"/>
              </a:rPr>
              <a:t>を入力</a:t>
            </a:r>
            <a:endParaRPr sz="1100" dirty="0">
              <a:solidFill>
                <a:srgbClr val="464646"/>
              </a:solidFill>
              <a:latin typeface="BIZ UDPゴシック" panose="020B0400000000000000" pitchFamily="50" charset="-128"/>
              <a:ea typeface="BIZ UDPゴシック" panose="020B0400000000000000" pitchFamily="50" charset="-128"/>
              <a:cs typeface="Meiryo"/>
              <a:sym typeface="Meiryo"/>
            </a:endParaRPr>
          </a:p>
          <a:p>
            <a:pPr>
              <a:lnSpc>
                <a:spcPct val="120000"/>
              </a:lnSpc>
              <a:buClr>
                <a:srgbClr val="000000"/>
              </a:buClr>
              <a:buSzPts val="1050"/>
            </a:pPr>
            <a:r>
              <a:rPr lang="ja-JP" altLang="en-US" sz="1051" dirty="0">
                <a:solidFill>
                  <a:srgbClr val="464646"/>
                </a:solidFill>
                <a:latin typeface="BIZ UDPゴシック" panose="020B0400000000000000" pitchFamily="50" charset="-128"/>
                <a:ea typeface="BIZ UDPゴシック" panose="020B0400000000000000" pitchFamily="50" charset="-128"/>
                <a:cs typeface="Meiryo"/>
                <a:sym typeface="Meiryo"/>
              </a:rPr>
              <a:t>　　</a:t>
            </a:r>
            <a:r>
              <a:rPr lang="en-US" altLang="ja-JP" sz="1051" dirty="0">
                <a:solidFill>
                  <a:srgbClr val="464646"/>
                </a:solidFill>
              </a:rPr>
              <a:t>https://○○○○○.rakurakuseisan.jp/●●●●●●</a:t>
            </a:r>
            <a:r>
              <a:rPr lang="en-US" altLang="ja-JP" sz="1051" b="1" dirty="0">
                <a:solidFill>
                  <a:schemeClr val="tx2"/>
                </a:solidFill>
              </a:rPr>
              <a:t>a</a:t>
            </a:r>
            <a:r>
              <a:rPr lang="en-US" altLang="ja-JP" sz="1051" dirty="0">
                <a:solidFill>
                  <a:srgbClr val="464646"/>
                </a:solidFill>
              </a:rPr>
              <a:t>/</a:t>
            </a:r>
            <a:endParaRPr lang="en-US" altLang="ja-JP" sz="1051" u="sng" dirty="0">
              <a:solidFill>
                <a:srgbClr val="464646"/>
              </a:solidFill>
              <a:latin typeface="BIZ UDPゴシック" panose="020B0400000000000000" pitchFamily="50" charset="-128"/>
              <a:ea typeface="BIZ UDPゴシック" panose="020B0400000000000000" pitchFamily="50" charset="-128"/>
              <a:cs typeface="Meiryo"/>
              <a:sym typeface="Meiryo"/>
            </a:endParaRPr>
          </a:p>
          <a:p>
            <a:pPr>
              <a:lnSpc>
                <a:spcPct val="130000"/>
              </a:lnSpc>
              <a:buClr>
                <a:srgbClr val="000000"/>
              </a:buClr>
              <a:buSzPts val="1100"/>
            </a:pPr>
            <a:r>
              <a:rPr lang="ja-JP" altLang="en-US" sz="1100" dirty="0">
                <a:solidFill>
                  <a:srgbClr val="464646"/>
                </a:solidFill>
                <a:latin typeface="BIZ UDPゴシック" panose="020B0400000000000000" pitchFamily="50" charset="-128"/>
                <a:ea typeface="BIZ UDPゴシック" panose="020B0400000000000000" pitchFamily="50" charset="-128"/>
                <a:cs typeface="Meiryo"/>
                <a:sym typeface="Meiryo"/>
              </a:rPr>
              <a:t>②  「確定」をタップ</a:t>
            </a:r>
          </a:p>
          <a:p>
            <a:pPr>
              <a:lnSpc>
                <a:spcPct val="130000"/>
              </a:lnSpc>
              <a:buClr>
                <a:srgbClr val="000000"/>
              </a:buClr>
              <a:buSzPts val="1100"/>
            </a:pPr>
            <a:r>
              <a:rPr lang="ja-JP" altLang="en-US" sz="1100" dirty="0">
                <a:solidFill>
                  <a:srgbClr val="464646"/>
                </a:solidFill>
                <a:latin typeface="BIZ UDPゴシック" panose="020B0400000000000000" pitchFamily="50" charset="-128"/>
                <a:ea typeface="BIZ UDPゴシック" panose="020B0400000000000000" pitchFamily="50" charset="-128"/>
                <a:cs typeface="Meiryo"/>
                <a:sym typeface="Meiryo"/>
              </a:rPr>
              <a:t>③ </a:t>
            </a:r>
            <a:r>
              <a:rPr lang="en-US" altLang="ja-JP" sz="1100" dirty="0">
                <a:solidFill>
                  <a:srgbClr val="464646"/>
                </a:solidFill>
                <a:latin typeface="BIZ UDPゴシック" panose="020B0400000000000000" pitchFamily="50" charset="-128"/>
                <a:ea typeface="BIZ UDPゴシック" panose="020B0400000000000000" pitchFamily="50" charset="-128"/>
                <a:cs typeface="Meiryo"/>
                <a:sym typeface="Meiryo"/>
              </a:rPr>
              <a:t> </a:t>
            </a:r>
            <a:r>
              <a:rPr lang="ja-JP" altLang="en-US" sz="1100" dirty="0">
                <a:solidFill>
                  <a:srgbClr val="464646"/>
                </a:solidFill>
                <a:latin typeface="BIZ UDPゴシック" panose="020B0400000000000000" pitchFamily="50" charset="-128"/>
                <a:ea typeface="BIZ UDPゴシック" panose="020B0400000000000000" pitchFamily="50" charset="-128"/>
                <a:cs typeface="Meiryo"/>
                <a:sym typeface="Meiryo"/>
              </a:rPr>
              <a:t>ログイン</a:t>
            </a:r>
            <a:r>
              <a:rPr lang="en-US" altLang="ja-JP" sz="1100" dirty="0">
                <a:solidFill>
                  <a:srgbClr val="464646"/>
                </a:solidFill>
                <a:latin typeface="BIZ UDPゴシック" panose="020B0400000000000000" pitchFamily="50" charset="-128"/>
                <a:ea typeface="BIZ UDPゴシック" panose="020B0400000000000000" pitchFamily="50" charset="-128"/>
                <a:cs typeface="Meiryo"/>
                <a:sym typeface="Meiryo"/>
              </a:rPr>
              <a:t>ID</a:t>
            </a:r>
            <a:r>
              <a:rPr lang="ja-JP" altLang="en-US" sz="1100" dirty="0">
                <a:solidFill>
                  <a:srgbClr val="464646"/>
                </a:solidFill>
                <a:latin typeface="BIZ UDPゴシック" panose="020B0400000000000000" pitchFamily="50" charset="-128"/>
                <a:ea typeface="BIZ UDPゴシック" panose="020B0400000000000000" pitchFamily="50" charset="-128"/>
                <a:cs typeface="Meiryo"/>
                <a:sym typeface="Meiryo"/>
              </a:rPr>
              <a:t>を入力</a:t>
            </a:r>
            <a:endParaRPr sz="1100" dirty="0">
              <a:solidFill>
                <a:srgbClr val="464646"/>
              </a:solidFill>
              <a:latin typeface="BIZ UDPゴシック" panose="020B0400000000000000" pitchFamily="50" charset="-128"/>
              <a:ea typeface="BIZ UDPゴシック" panose="020B0400000000000000" pitchFamily="50" charset="-128"/>
              <a:cs typeface="Meiryo"/>
              <a:sym typeface="Meiryo"/>
            </a:endParaRPr>
          </a:p>
          <a:p>
            <a:pPr>
              <a:lnSpc>
                <a:spcPct val="130000"/>
              </a:lnSpc>
              <a:buClr>
                <a:srgbClr val="000000"/>
              </a:buClr>
              <a:buSzPts val="1100"/>
            </a:pPr>
            <a:r>
              <a:rPr lang="ja-JP" altLang="en-US" sz="1100" dirty="0">
                <a:solidFill>
                  <a:srgbClr val="464646"/>
                </a:solidFill>
                <a:latin typeface="BIZ UDPゴシック" panose="020B0400000000000000" pitchFamily="50" charset="-128"/>
                <a:ea typeface="BIZ UDPゴシック" panose="020B0400000000000000" pitchFamily="50" charset="-128"/>
                <a:cs typeface="Meiryo"/>
                <a:sym typeface="Meiryo"/>
              </a:rPr>
              <a:t>④</a:t>
            </a:r>
            <a:r>
              <a:rPr lang="en-US" altLang="ja-JP" sz="1100" dirty="0">
                <a:solidFill>
                  <a:srgbClr val="464646"/>
                </a:solidFill>
                <a:latin typeface="BIZ UDPゴシック" panose="020B0400000000000000" pitchFamily="50" charset="-128"/>
                <a:ea typeface="BIZ UDPゴシック" panose="020B0400000000000000" pitchFamily="50" charset="-128"/>
                <a:cs typeface="Meiryo"/>
                <a:sym typeface="Meiryo"/>
              </a:rPr>
              <a:t> </a:t>
            </a:r>
            <a:r>
              <a:rPr lang="ja-JP" altLang="en-US" sz="1100" dirty="0">
                <a:solidFill>
                  <a:srgbClr val="464646"/>
                </a:solidFill>
                <a:latin typeface="BIZ UDPゴシック" panose="020B0400000000000000" pitchFamily="50" charset="-128"/>
                <a:ea typeface="BIZ UDPゴシック" panose="020B0400000000000000" pitchFamily="50" charset="-128"/>
                <a:cs typeface="Meiryo"/>
                <a:sym typeface="Meiryo"/>
              </a:rPr>
              <a:t> パスワードを入力</a:t>
            </a:r>
            <a:endParaRPr sz="1100" dirty="0">
              <a:solidFill>
                <a:srgbClr val="464646"/>
              </a:solidFill>
              <a:latin typeface="BIZ UDPゴシック" panose="020B0400000000000000" pitchFamily="50" charset="-128"/>
              <a:ea typeface="BIZ UDPゴシック" panose="020B0400000000000000" pitchFamily="50" charset="-128"/>
              <a:cs typeface="Meiryo"/>
              <a:sym typeface="Meiryo"/>
            </a:endParaRPr>
          </a:p>
          <a:p>
            <a:pPr>
              <a:lnSpc>
                <a:spcPct val="130000"/>
              </a:lnSpc>
              <a:buClr>
                <a:srgbClr val="000000"/>
              </a:buClr>
              <a:buSzPts val="1100"/>
            </a:pPr>
            <a:r>
              <a:rPr lang="ja-JP" altLang="en-US" sz="1100" dirty="0">
                <a:solidFill>
                  <a:srgbClr val="464646"/>
                </a:solidFill>
                <a:latin typeface="BIZ UDPゴシック" panose="020B0400000000000000" pitchFamily="50" charset="-128"/>
                <a:ea typeface="BIZ UDPゴシック" panose="020B0400000000000000" pitchFamily="50" charset="-128"/>
                <a:cs typeface="Meiryo"/>
                <a:sym typeface="Meiryo"/>
              </a:rPr>
              <a:t>⑤</a:t>
            </a:r>
            <a:r>
              <a:rPr lang="en-US" altLang="ja-JP" sz="1100" dirty="0">
                <a:solidFill>
                  <a:srgbClr val="464646"/>
                </a:solidFill>
                <a:latin typeface="BIZ UDPゴシック" panose="020B0400000000000000" pitchFamily="50" charset="-128"/>
                <a:ea typeface="BIZ UDPゴシック" panose="020B0400000000000000" pitchFamily="50" charset="-128"/>
                <a:cs typeface="Meiryo"/>
                <a:sym typeface="Meiryo"/>
              </a:rPr>
              <a:t>  </a:t>
            </a:r>
            <a:r>
              <a:rPr lang="ja-JP" altLang="en-US" sz="1100" dirty="0">
                <a:solidFill>
                  <a:srgbClr val="464646"/>
                </a:solidFill>
                <a:latin typeface="BIZ UDPゴシック" panose="020B0400000000000000" pitchFamily="50" charset="-128"/>
                <a:ea typeface="BIZ UDPゴシック" panose="020B0400000000000000" pitchFamily="50" charset="-128"/>
                <a:cs typeface="Meiryo"/>
                <a:sym typeface="Meiryo"/>
              </a:rPr>
              <a:t>「ログインする」をタップ</a:t>
            </a:r>
            <a:endParaRPr sz="1200" dirty="0">
              <a:solidFill>
                <a:srgbClr val="464646"/>
              </a:solidFill>
              <a:latin typeface="BIZ UDPゴシック" panose="020B0400000000000000" pitchFamily="50" charset="-128"/>
              <a:ea typeface="BIZ UDPゴシック" panose="020B0400000000000000" pitchFamily="50" charset="-128"/>
              <a:cs typeface="Meiryo"/>
              <a:sym typeface="Meiryo"/>
            </a:endParaRPr>
          </a:p>
        </p:txBody>
      </p:sp>
      <p:pic>
        <p:nvPicPr>
          <p:cNvPr id="11" name="Google Shape;413;p13" descr="楽楽精算 に対する画像結果">
            <a:extLst>
              <a:ext uri="{FF2B5EF4-FFF2-40B4-BE49-F238E27FC236}">
                <a16:creationId xmlns:a16="http://schemas.microsoft.com/office/drawing/2014/main" id="{3D6C1E3D-EA6D-F5D3-CE07-13A249273F7F}"/>
              </a:ext>
            </a:extLst>
          </p:cNvPr>
          <p:cNvPicPr preferRelativeResize="0"/>
          <p:nvPr/>
        </p:nvPicPr>
        <p:blipFill rotWithShape="1">
          <a:blip r:embed="rId5">
            <a:alphaModFix/>
          </a:blip>
          <a:srcRect/>
          <a:stretch/>
        </p:blipFill>
        <p:spPr>
          <a:xfrm>
            <a:off x="439907" y="1663363"/>
            <a:ext cx="591780" cy="687227"/>
          </a:xfrm>
          <a:prstGeom prst="rect">
            <a:avLst/>
          </a:prstGeom>
          <a:noFill/>
          <a:ln>
            <a:noFill/>
          </a:ln>
        </p:spPr>
      </p:pic>
      <p:sp>
        <p:nvSpPr>
          <p:cNvPr id="12" name="Google Shape;406;p13">
            <a:extLst>
              <a:ext uri="{FF2B5EF4-FFF2-40B4-BE49-F238E27FC236}">
                <a16:creationId xmlns:a16="http://schemas.microsoft.com/office/drawing/2014/main" id="{645FEAD8-8C58-8DF1-9995-24EB33C2E450}"/>
              </a:ext>
            </a:extLst>
          </p:cNvPr>
          <p:cNvSpPr/>
          <p:nvPr/>
        </p:nvSpPr>
        <p:spPr>
          <a:xfrm>
            <a:off x="875044" y="4937315"/>
            <a:ext cx="2592880" cy="291451"/>
          </a:xfrm>
          <a:prstGeom prst="rect">
            <a:avLst/>
          </a:prstGeom>
          <a:noFill/>
          <a:ln>
            <a:noFill/>
          </a:ln>
        </p:spPr>
        <p:txBody>
          <a:bodyPr spcFirstLastPara="1" wrap="square" lIns="91425" tIns="45700" rIns="91425" bIns="45700" anchor="ctr" anchorCtr="0">
            <a:noAutofit/>
          </a:bodyPr>
          <a:lstStyle/>
          <a:p>
            <a:pPr>
              <a:lnSpc>
                <a:spcPct val="120000"/>
              </a:lnSpc>
              <a:buClr>
                <a:srgbClr val="000000"/>
              </a:buClr>
              <a:buSzPts val="1200"/>
            </a:pPr>
            <a:r>
              <a:rPr lang="ja-JP" altLang="en-US" sz="1200" dirty="0">
                <a:solidFill>
                  <a:srgbClr val="464646"/>
                </a:solidFill>
                <a:latin typeface="BIZ UDPゴシック" panose="020B0400000000000000" pitchFamily="50" charset="-128"/>
                <a:ea typeface="BIZ UDPゴシック" panose="020B0400000000000000" pitchFamily="50" charset="-128"/>
                <a:cs typeface="Meiryo"/>
                <a:sym typeface="Meiryo"/>
              </a:rPr>
              <a:t>①</a:t>
            </a:r>
            <a:endParaRPr sz="1200" dirty="0">
              <a:solidFill>
                <a:srgbClr val="464646"/>
              </a:solidFill>
              <a:latin typeface="BIZ UDPゴシック" panose="020B0400000000000000" pitchFamily="50" charset="-128"/>
              <a:ea typeface="BIZ UDPゴシック" panose="020B0400000000000000" pitchFamily="50" charset="-128"/>
              <a:cs typeface="Meiryo"/>
              <a:sym typeface="Meiryo"/>
            </a:endParaRPr>
          </a:p>
        </p:txBody>
      </p:sp>
      <p:sp>
        <p:nvSpPr>
          <p:cNvPr id="13" name="Google Shape;407;p13">
            <a:extLst>
              <a:ext uri="{FF2B5EF4-FFF2-40B4-BE49-F238E27FC236}">
                <a16:creationId xmlns:a16="http://schemas.microsoft.com/office/drawing/2014/main" id="{13BA0743-DEB6-F11E-FC35-9068CFF0F3A9}"/>
              </a:ext>
            </a:extLst>
          </p:cNvPr>
          <p:cNvSpPr/>
          <p:nvPr/>
        </p:nvSpPr>
        <p:spPr>
          <a:xfrm>
            <a:off x="855224" y="5526647"/>
            <a:ext cx="2592880" cy="346855"/>
          </a:xfrm>
          <a:prstGeom prst="rect">
            <a:avLst/>
          </a:prstGeom>
          <a:noFill/>
          <a:ln>
            <a:noFill/>
          </a:ln>
        </p:spPr>
        <p:txBody>
          <a:bodyPr spcFirstLastPara="1" wrap="square" lIns="91425" tIns="45700" rIns="91425" bIns="45700" anchor="ctr" anchorCtr="0">
            <a:noAutofit/>
          </a:bodyPr>
          <a:lstStyle/>
          <a:p>
            <a:pPr>
              <a:lnSpc>
                <a:spcPct val="120000"/>
              </a:lnSpc>
              <a:buClr>
                <a:srgbClr val="000000"/>
              </a:buClr>
              <a:buSzPts val="1200"/>
            </a:pPr>
            <a:r>
              <a:rPr lang="ja-JP" altLang="en-US" sz="1200" dirty="0">
                <a:solidFill>
                  <a:srgbClr val="464646"/>
                </a:solidFill>
                <a:latin typeface="BIZ UDPゴシック" panose="020B0400000000000000" pitchFamily="50" charset="-128"/>
                <a:ea typeface="BIZ UDPゴシック" panose="020B0400000000000000" pitchFamily="50" charset="-128"/>
                <a:cs typeface="Meiryo"/>
                <a:sym typeface="Meiryo"/>
              </a:rPr>
              <a:t>②</a:t>
            </a:r>
            <a:endParaRPr sz="1200" dirty="0">
              <a:solidFill>
                <a:srgbClr val="464646"/>
              </a:solidFill>
              <a:latin typeface="BIZ UDPゴシック" panose="020B0400000000000000" pitchFamily="50" charset="-128"/>
              <a:ea typeface="BIZ UDPゴシック" panose="020B0400000000000000" pitchFamily="50" charset="-128"/>
              <a:cs typeface="Meiryo"/>
              <a:sym typeface="Meiryo"/>
            </a:endParaRPr>
          </a:p>
        </p:txBody>
      </p:sp>
      <p:sp>
        <p:nvSpPr>
          <p:cNvPr id="14" name="Google Shape;408;p13">
            <a:extLst>
              <a:ext uri="{FF2B5EF4-FFF2-40B4-BE49-F238E27FC236}">
                <a16:creationId xmlns:a16="http://schemas.microsoft.com/office/drawing/2014/main" id="{85E08B82-6B96-E117-0683-AA315A588B3F}"/>
              </a:ext>
            </a:extLst>
          </p:cNvPr>
          <p:cNvSpPr/>
          <p:nvPr/>
        </p:nvSpPr>
        <p:spPr>
          <a:xfrm>
            <a:off x="5323567" y="4426307"/>
            <a:ext cx="252000" cy="270791"/>
          </a:xfrm>
          <a:prstGeom prst="rect">
            <a:avLst/>
          </a:prstGeom>
          <a:noFill/>
          <a:ln>
            <a:noFill/>
          </a:ln>
        </p:spPr>
        <p:txBody>
          <a:bodyPr spcFirstLastPara="1" wrap="square" lIns="36000" tIns="45700" rIns="36000" bIns="45700" anchor="ctr" anchorCtr="0">
            <a:noAutofit/>
          </a:bodyPr>
          <a:lstStyle/>
          <a:p>
            <a:pPr>
              <a:lnSpc>
                <a:spcPct val="120000"/>
              </a:lnSpc>
              <a:buClr>
                <a:srgbClr val="000000"/>
              </a:buClr>
              <a:buSzPts val="1200"/>
            </a:pPr>
            <a:r>
              <a:rPr lang="ja-JP" altLang="en-US" sz="1200" dirty="0">
                <a:solidFill>
                  <a:srgbClr val="464646"/>
                </a:solidFill>
                <a:latin typeface="BIZ UDPゴシック" panose="020B0400000000000000" pitchFamily="50" charset="-128"/>
                <a:ea typeface="BIZ UDPゴシック" panose="020B0400000000000000" pitchFamily="50" charset="-128"/>
                <a:cs typeface="Meiryo"/>
                <a:sym typeface="Meiryo"/>
              </a:rPr>
              <a:t>③</a:t>
            </a:r>
            <a:endParaRPr sz="1200" dirty="0">
              <a:solidFill>
                <a:srgbClr val="464646"/>
              </a:solidFill>
              <a:latin typeface="BIZ UDPゴシック" panose="020B0400000000000000" pitchFamily="50" charset="-128"/>
              <a:ea typeface="BIZ UDPゴシック" panose="020B0400000000000000" pitchFamily="50" charset="-128"/>
              <a:cs typeface="Meiryo"/>
              <a:sym typeface="Meiryo"/>
            </a:endParaRPr>
          </a:p>
        </p:txBody>
      </p:sp>
      <p:sp>
        <p:nvSpPr>
          <p:cNvPr id="18" name="Google Shape;411;p13">
            <a:extLst>
              <a:ext uri="{FF2B5EF4-FFF2-40B4-BE49-F238E27FC236}">
                <a16:creationId xmlns:a16="http://schemas.microsoft.com/office/drawing/2014/main" id="{4D4DDE05-5B45-3161-B2AE-A3A3C46F2E3F}"/>
              </a:ext>
            </a:extLst>
          </p:cNvPr>
          <p:cNvSpPr/>
          <p:nvPr/>
        </p:nvSpPr>
        <p:spPr>
          <a:xfrm>
            <a:off x="5323567" y="4954490"/>
            <a:ext cx="252000" cy="274279"/>
          </a:xfrm>
          <a:prstGeom prst="rect">
            <a:avLst/>
          </a:prstGeom>
          <a:noFill/>
          <a:ln>
            <a:noFill/>
          </a:ln>
        </p:spPr>
        <p:txBody>
          <a:bodyPr spcFirstLastPara="1" wrap="square" lIns="36000" tIns="45700" rIns="36000" bIns="45700" anchor="ctr" anchorCtr="0">
            <a:noAutofit/>
          </a:bodyPr>
          <a:lstStyle/>
          <a:p>
            <a:pPr>
              <a:lnSpc>
                <a:spcPct val="120000"/>
              </a:lnSpc>
              <a:buClr>
                <a:srgbClr val="000000"/>
              </a:buClr>
              <a:buSzPts val="1200"/>
            </a:pPr>
            <a:r>
              <a:rPr lang="ja-JP" altLang="en-US" sz="1200" dirty="0">
                <a:solidFill>
                  <a:srgbClr val="464646"/>
                </a:solidFill>
                <a:latin typeface="BIZ UDPゴシック" panose="020B0400000000000000" pitchFamily="50" charset="-128"/>
                <a:ea typeface="BIZ UDPゴシック" panose="020B0400000000000000" pitchFamily="50" charset="-128"/>
                <a:cs typeface="Meiryo"/>
                <a:sym typeface="Meiryo"/>
              </a:rPr>
              <a:t>④</a:t>
            </a:r>
            <a:endParaRPr sz="1200" dirty="0">
              <a:solidFill>
                <a:srgbClr val="464646"/>
              </a:solidFill>
              <a:latin typeface="BIZ UDPゴシック" panose="020B0400000000000000" pitchFamily="50" charset="-128"/>
              <a:ea typeface="BIZ UDPゴシック" panose="020B0400000000000000" pitchFamily="50" charset="-128"/>
              <a:cs typeface="Meiryo"/>
              <a:sym typeface="Meiryo"/>
            </a:endParaRPr>
          </a:p>
        </p:txBody>
      </p:sp>
      <p:cxnSp>
        <p:nvCxnSpPr>
          <p:cNvPr id="19" name="Google Shape;412;p13">
            <a:extLst>
              <a:ext uri="{FF2B5EF4-FFF2-40B4-BE49-F238E27FC236}">
                <a16:creationId xmlns:a16="http://schemas.microsoft.com/office/drawing/2014/main" id="{3045031E-9349-BE06-3D9F-19E785BFDD49}"/>
              </a:ext>
            </a:extLst>
          </p:cNvPr>
          <p:cNvCxnSpPr/>
          <p:nvPr/>
        </p:nvCxnSpPr>
        <p:spPr>
          <a:xfrm>
            <a:off x="4106542" y="4921341"/>
            <a:ext cx="930924" cy="1"/>
          </a:xfrm>
          <a:prstGeom prst="straightConnector1">
            <a:avLst/>
          </a:prstGeom>
          <a:ln w="12700">
            <a:solidFill>
              <a:schemeClr val="tx2"/>
            </a:solidFill>
            <a:headEnd type="none" w="sm" len="sm"/>
            <a:tailEnd type="triangle" w="med" len="med"/>
          </a:ln>
        </p:spPr>
        <p:style>
          <a:lnRef idx="1">
            <a:schemeClr val="accent3"/>
          </a:lnRef>
          <a:fillRef idx="0">
            <a:schemeClr val="accent3"/>
          </a:fillRef>
          <a:effectRef idx="0">
            <a:schemeClr val="accent3"/>
          </a:effectRef>
          <a:fontRef idx="minor">
            <a:schemeClr val="tx1"/>
          </a:fontRef>
        </p:style>
      </p:cxnSp>
      <p:sp>
        <p:nvSpPr>
          <p:cNvPr id="20" name="Google Shape;414;p13">
            <a:extLst>
              <a:ext uri="{FF2B5EF4-FFF2-40B4-BE49-F238E27FC236}">
                <a16:creationId xmlns:a16="http://schemas.microsoft.com/office/drawing/2014/main" id="{BC97CCB0-22AC-C9DF-8B1C-4BECEA3F272D}"/>
              </a:ext>
            </a:extLst>
          </p:cNvPr>
          <p:cNvSpPr/>
          <p:nvPr/>
        </p:nvSpPr>
        <p:spPr>
          <a:xfrm>
            <a:off x="5323567" y="5759818"/>
            <a:ext cx="252000" cy="274279"/>
          </a:xfrm>
          <a:prstGeom prst="rect">
            <a:avLst/>
          </a:prstGeom>
          <a:noFill/>
          <a:ln>
            <a:noFill/>
          </a:ln>
        </p:spPr>
        <p:txBody>
          <a:bodyPr spcFirstLastPara="1" wrap="square" lIns="36000" tIns="45700" rIns="36000" bIns="45700" anchor="ctr" anchorCtr="0">
            <a:noAutofit/>
          </a:bodyPr>
          <a:lstStyle/>
          <a:p>
            <a:pPr>
              <a:lnSpc>
                <a:spcPct val="120000"/>
              </a:lnSpc>
              <a:buClr>
                <a:srgbClr val="000000"/>
              </a:buClr>
              <a:buSzPts val="1200"/>
            </a:pPr>
            <a:r>
              <a:rPr lang="ja-JP" altLang="en-US" sz="1200" dirty="0">
                <a:solidFill>
                  <a:srgbClr val="464646"/>
                </a:solidFill>
                <a:latin typeface="BIZ UDPゴシック" panose="020B0400000000000000" pitchFamily="50" charset="-128"/>
                <a:ea typeface="BIZ UDPゴシック" panose="020B0400000000000000" pitchFamily="50" charset="-128"/>
                <a:cs typeface="Meiryo"/>
                <a:sym typeface="Meiryo"/>
              </a:rPr>
              <a:t>⑤</a:t>
            </a:r>
            <a:endParaRPr sz="1200" dirty="0">
              <a:solidFill>
                <a:srgbClr val="464646"/>
              </a:solidFill>
              <a:latin typeface="BIZ UDPゴシック" panose="020B0400000000000000" pitchFamily="50" charset="-128"/>
              <a:ea typeface="BIZ UDPゴシック" panose="020B0400000000000000" pitchFamily="50" charset="-128"/>
              <a:cs typeface="Meiryo"/>
              <a:sym typeface="Meiryo"/>
            </a:endParaRPr>
          </a:p>
        </p:txBody>
      </p:sp>
      <p:sp>
        <p:nvSpPr>
          <p:cNvPr id="16" name="Google Shape;427;p14">
            <a:extLst>
              <a:ext uri="{FF2B5EF4-FFF2-40B4-BE49-F238E27FC236}">
                <a16:creationId xmlns:a16="http://schemas.microsoft.com/office/drawing/2014/main" id="{40A3BD28-8423-5A51-A6CA-57AB1FAC5A34}"/>
              </a:ext>
            </a:extLst>
          </p:cNvPr>
          <p:cNvSpPr txBox="1"/>
          <p:nvPr/>
        </p:nvSpPr>
        <p:spPr>
          <a:xfrm>
            <a:off x="1192646" y="1705431"/>
            <a:ext cx="3245119" cy="660181"/>
          </a:xfrm>
          <a:prstGeom prst="rect">
            <a:avLst/>
          </a:prstGeom>
          <a:noFill/>
          <a:ln>
            <a:noFill/>
          </a:ln>
        </p:spPr>
        <p:txBody>
          <a:bodyPr spcFirstLastPara="1" wrap="square" lIns="0" tIns="0" rIns="0" bIns="0" anchor="ctr" anchorCtr="0">
            <a:spAutoFit/>
          </a:bodyPr>
          <a:lstStyle/>
          <a:p>
            <a:pPr>
              <a:lnSpc>
                <a:spcPct val="130000"/>
              </a:lnSpc>
              <a:buClr>
                <a:srgbClr val="000000"/>
              </a:buClr>
              <a:buSzPts val="1100"/>
            </a:pPr>
            <a:r>
              <a:rPr lang="en-US" altLang="ja-JP" sz="1100" dirty="0">
                <a:solidFill>
                  <a:srgbClr val="464646"/>
                </a:solidFill>
                <a:latin typeface="BIZ UDPゴシック" panose="020B0400000000000000" pitchFamily="50" charset="-128"/>
                <a:ea typeface="BIZ UDPゴシック" panose="020B0400000000000000" pitchFamily="50" charset="-128"/>
                <a:cs typeface="Meiryo"/>
                <a:sym typeface="Meiryo"/>
              </a:rPr>
              <a:t>App Store</a:t>
            </a:r>
            <a:r>
              <a:rPr lang="ja-JP" altLang="en-US" sz="1100" dirty="0">
                <a:solidFill>
                  <a:srgbClr val="464646"/>
                </a:solidFill>
                <a:latin typeface="BIZ UDPゴシック" panose="020B0400000000000000" pitchFamily="50" charset="-128"/>
                <a:ea typeface="BIZ UDPゴシック" panose="020B0400000000000000" pitchFamily="50" charset="-128"/>
                <a:cs typeface="Meiryo"/>
                <a:sym typeface="Meiryo"/>
              </a:rPr>
              <a:t>（</a:t>
            </a:r>
            <a:r>
              <a:rPr lang="en-US" altLang="ja-JP" sz="1100" dirty="0">
                <a:solidFill>
                  <a:srgbClr val="464646"/>
                </a:solidFill>
                <a:latin typeface="BIZ UDPゴシック" panose="020B0400000000000000" pitchFamily="50" charset="-128"/>
                <a:ea typeface="BIZ UDPゴシック" panose="020B0400000000000000" pitchFamily="50" charset="-128"/>
                <a:cs typeface="Meiryo"/>
                <a:sym typeface="Meiryo"/>
              </a:rPr>
              <a:t>iPhone</a:t>
            </a:r>
            <a:r>
              <a:rPr lang="ja-JP" altLang="en-US" sz="1100" dirty="0">
                <a:solidFill>
                  <a:srgbClr val="464646"/>
                </a:solidFill>
                <a:latin typeface="BIZ UDPゴシック" panose="020B0400000000000000" pitchFamily="50" charset="-128"/>
                <a:ea typeface="BIZ UDPゴシック" panose="020B0400000000000000" pitchFamily="50" charset="-128"/>
                <a:cs typeface="Meiryo"/>
                <a:sym typeface="Meiryo"/>
              </a:rPr>
              <a:t>）または</a:t>
            </a:r>
            <a:br>
              <a:rPr lang="en-US" altLang="ja-JP" sz="1100" dirty="0">
                <a:solidFill>
                  <a:srgbClr val="464646"/>
                </a:solidFill>
                <a:latin typeface="BIZ UDPゴシック" panose="020B0400000000000000" pitchFamily="50" charset="-128"/>
                <a:ea typeface="BIZ UDPゴシック" panose="020B0400000000000000" pitchFamily="50" charset="-128"/>
                <a:cs typeface="Meiryo"/>
                <a:sym typeface="Meiryo"/>
              </a:rPr>
            </a:br>
            <a:r>
              <a:rPr lang="en-US" altLang="ja-JP" sz="1100" dirty="0">
                <a:solidFill>
                  <a:srgbClr val="464646"/>
                </a:solidFill>
                <a:latin typeface="BIZ UDPゴシック" panose="020B0400000000000000" pitchFamily="50" charset="-128"/>
                <a:ea typeface="BIZ UDPゴシック" panose="020B0400000000000000" pitchFamily="50" charset="-128"/>
                <a:cs typeface="Meiryo"/>
                <a:sym typeface="Meiryo"/>
              </a:rPr>
              <a:t>Google Play</a:t>
            </a:r>
            <a:r>
              <a:rPr lang="ja-JP" altLang="en-US" sz="1100" dirty="0">
                <a:solidFill>
                  <a:srgbClr val="464646"/>
                </a:solidFill>
                <a:latin typeface="BIZ UDPゴシック" panose="020B0400000000000000" pitchFamily="50" charset="-128"/>
                <a:ea typeface="BIZ UDPゴシック" panose="020B0400000000000000" pitchFamily="50" charset="-128"/>
                <a:cs typeface="Meiryo"/>
                <a:sym typeface="Meiryo"/>
              </a:rPr>
              <a:t>（</a:t>
            </a:r>
            <a:r>
              <a:rPr lang="en-US" altLang="ja-JP" sz="1100" dirty="0">
                <a:solidFill>
                  <a:srgbClr val="464646"/>
                </a:solidFill>
                <a:latin typeface="BIZ UDPゴシック" panose="020B0400000000000000" pitchFamily="50" charset="-128"/>
                <a:ea typeface="BIZ UDPゴシック" panose="020B0400000000000000" pitchFamily="50" charset="-128"/>
                <a:cs typeface="Meiryo"/>
                <a:sym typeface="Meiryo"/>
              </a:rPr>
              <a:t>Android</a:t>
            </a:r>
            <a:r>
              <a:rPr lang="ja-JP" altLang="en-US" sz="1100" dirty="0">
                <a:solidFill>
                  <a:srgbClr val="464646"/>
                </a:solidFill>
                <a:latin typeface="BIZ UDPゴシック" panose="020B0400000000000000" pitchFamily="50" charset="-128"/>
                <a:ea typeface="BIZ UDPゴシック" panose="020B0400000000000000" pitchFamily="50" charset="-128"/>
                <a:cs typeface="Meiryo"/>
                <a:sym typeface="Meiryo"/>
              </a:rPr>
              <a:t>）にて</a:t>
            </a:r>
            <a:endParaRPr lang="en-US" altLang="ja-JP" sz="1100" dirty="0">
              <a:solidFill>
                <a:srgbClr val="464646"/>
              </a:solidFill>
              <a:latin typeface="BIZ UDPゴシック" panose="020B0400000000000000" pitchFamily="50" charset="-128"/>
              <a:ea typeface="BIZ UDPゴシック" panose="020B0400000000000000" pitchFamily="50" charset="-128"/>
              <a:cs typeface="Meiryo"/>
              <a:sym typeface="Meiryo"/>
            </a:endParaRPr>
          </a:p>
          <a:p>
            <a:pPr>
              <a:lnSpc>
                <a:spcPct val="130000"/>
              </a:lnSpc>
              <a:buClr>
                <a:srgbClr val="000000"/>
              </a:buClr>
              <a:buSzPts val="1100"/>
            </a:pPr>
            <a:r>
              <a:rPr lang="ja-JP" altLang="en-US" sz="1100" dirty="0">
                <a:solidFill>
                  <a:srgbClr val="464646"/>
                </a:solidFill>
                <a:latin typeface="BIZ UDPゴシック" panose="020B0400000000000000" pitchFamily="50" charset="-128"/>
                <a:ea typeface="BIZ UDPゴシック" panose="020B0400000000000000" pitchFamily="50" charset="-128"/>
                <a:cs typeface="Meiryo"/>
                <a:sym typeface="Meiryo"/>
              </a:rPr>
              <a:t>「</a:t>
            </a:r>
            <a:r>
              <a:rPr lang="ja-JP" altLang="en-US" sz="1100" b="1" dirty="0">
                <a:solidFill>
                  <a:srgbClr val="464646"/>
                </a:solidFill>
                <a:latin typeface="BIZ UDPゴシック" panose="020B0400000000000000" pitchFamily="50" charset="-128"/>
                <a:ea typeface="BIZ UDPゴシック" panose="020B0400000000000000" pitchFamily="50" charset="-128"/>
                <a:cs typeface="Meiryo"/>
                <a:sym typeface="Meiryo"/>
              </a:rPr>
              <a:t>楽楽精算</a:t>
            </a:r>
            <a:r>
              <a:rPr lang="ja-JP" altLang="en-US" sz="1100" dirty="0">
                <a:solidFill>
                  <a:srgbClr val="464646"/>
                </a:solidFill>
                <a:latin typeface="BIZ UDPゴシック" panose="020B0400000000000000" pitchFamily="50" charset="-128"/>
                <a:ea typeface="BIZ UDPゴシック" panose="020B0400000000000000" pitchFamily="50" charset="-128"/>
                <a:cs typeface="Meiryo"/>
                <a:sym typeface="Meiryo"/>
              </a:rPr>
              <a:t>」アプリをダウンロードします。</a:t>
            </a:r>
          </a:p>
        </p:txBody>
      </p:sp>
      <p:sp>
        <p:nvSpPr>
          <p:cNvPr id="17" name="正方形/長方形 16">
            <a:extLst>
              <a:ext uri="{FF2B5EF4-FFF2-40B4-BE49-F238E27FC236}">
                <a16:creationId xmlns:a16="http://schemas.microsoft.com/office/drawing/2014/main" id="{519AE0B8-194A-E0A9-AB2B-26A05A60B15F}"/>
              </a:ext>
            </a:extLst>
          </p:cNvPr>
          <p:cNvSpPr/>
          <p:nvPr/>
        </p:nvSpPr>
        <p:spPr>
          <a:xfrm>
            <a:off x="5744983" y="5036309"/>
            <a:ext cx="2056167" cy="315323"/>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sp>
        <p:nvSpPr>
          <p:cNvPr id="21" name="正方形/長方形 20">
            <a:extLst>
              <a:ext uri="{FF2B5EF4-FFF2-40B4-BE49-F238E27FC236}">
                <a16:creationId xmlns:a16="http://schemas.microsoft.com/office/drawing/2014/main" id="{1E19C575-BFBA-BA92-425B-5FE9F14A48B7}"/>
              </a:ext>
            </a:extLst>
          </p:cNvPr>
          <p:cNvSpPr/>
          <p:nvPr/>
        </p:nvSpPr>
        <p:spPr>
          <a:xfrm>
            <a:off x="1290816" y="5511767"/>
            <a:ext cx="2112283" cy="461663"/>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sp>
        <p:nvSpPr>
          <p:cNvPr id="22" name="正方形/長方形 21">
            <a:extLst>
              <a:ext uri="{FF2B5EF4-FFF2-40B4-BE49-F238E27FC236}">
                <a16:creationId xmlns:a16="http://schemas.microsoft.com/office/drawing/2014/main" id="{167E0CF6-47EB-1436-9FF2-62FA9E5F6885}"/>
              </a:ext>
            </a:extLst>
          </p:cNvPr>
          <p:cNvSpPr/>
          <p:nvPr/>
        </p:nvSpPr>
        <p:spPr>
          <a:xfrm>
            <a:off x="5744983" y="4475596"/>
            <a:ext cx="2056167" cy="315323"/>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sp>
        <p:nvSpPr>
          <p:cNvPr id="23" name="正方形/長方形 22">
            <a:extLst>
              <a:ext uri="{FF2B5EF4-FFF2-40B4-BE49-F238E27FC236}">
                <a16:creationId xmlns:a16="http://schemas.microsoft.com/office/drawing/2014/main" id="{BDB6306E-F157-B286-DA9D-ECA1B6FE3818}"/>
              </a:ext>
            </a:extLst>
          </p:cNvPr>
          <p:cNvSpPr/>
          <p:nvPr/>
        </p:nvSpPr>
        <p:spPr>
          <a:xfrm>
            <a:off x="1284077" y="4949669"/>
            <a:ext cx="2112283" cy="291451"/>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sp>
        <p:nvSpPr>
          <p:cNvPr id="24" name="正方形/長方形 23">
            <a:extLst>
              <a:ext uri="{FF2B5EF4-FFF2-40B4-BE49-F238E27FC236}">
                <a16:creationId xmlns:a16="http://schemas.microsoft.com/office/drawing/2014/main" id="{8272F048-22FC-5B7F-9D65-3F3588B11E4F}"/>
              </a:ext>
            </a:extLst>
          </p:cNvPr>
          <p:cNvSpPr/>
          <p:nvPr/>
        </p:nvSpPr>
        <p:spPr>
          <a:xfrm>
            <a:off x="5744983" y="5674770"/>
            <a:ext cx="2056167" cy="461663"/>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spTree>
    <p:extLst>
      <p:ext uri="{BB962C8B-B14F-4D97-AF65-F5344CB8AC3E}">
        <p14:creationId xmlns:p14="http://schemas.microsoft.com/office/powerpoint/2010/main" val="32941515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descr="グラフィカル ユーザー インターフェイス, テキスト&#10;&#10;自動的に生成された説明">
            <a:extLst>
              <a:ext uri="{FF2B5EF4-FFF2-40B4-BE49-F238E27FC236}">
                <a16:creationId xmlns:a16="http://schemas.microsoft.com/office/drawing/2014/main" id="{E4146510-6EC8-4567-C79F-C65DFBFE547C}"/>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816066" y="3799283"/>
            <a:ext cx="1929391" cy="2290644"/>
          </a:xfrm>
          <a:prstGeom prst="rect">
            <a:avLst/>
          </a:prstGeom>
          <a:ln w="12700">
            <a:solidFill>
              <a:srgbClr val="D2D2D2"/>
            </a:solidFill>
          </a:ln>
        </p:spPr>
      </p:pic>
      <p:sp>
        <p:nvSpPr>
          <p:cNvPr id="2" name="タイトル 1">
            <a:extLst>
              <a:ext uri="{FF2B5EF4-FFF2-40B4-BE49-F238E27FC236}">
                <a16:creationId xmlns:a16="http://schemas.microsoft.com/office/drawing/2014/main" id="{767D4607-5765-F549-0425-C38C7BD99DD5}"/>
              </a:ext>
            </a:extLst>
          </p:cNvPr>
          <p:cNvSpPr>
            <a:spLocks noGrp="1"/>
          </p:cNvSpPr>
          <p:nvPr>
            <p:ph type="title"/>
          </p:nvPr>
        </p:nvSpPr>
        <p:spPr/>
        <p:txBody>
          <a:bodyPr/>
          <a:lstStyle/>
          <a:p>
            <a:pPr>
              <a:lnSpc>
                <a:spcPct val="120000"/>
              </a:lnSpc>
            </a:pPr>
            <a:r>
              <a:rPr kumimoji="1" lang="ja-JP" altLang="en-US" dirty="0"/>
              <a:t>「楽楽精算</a:t>
            </a:r>
            <a:r>
              <a:rPr kumimoji="1" lang="en-US" altLang="ja-JP" dirty="0"/>
              <a:t>IC</a:t>
            </a:r>
            <a:r>
              <a:rPr kumimoji="1" lang="ja-JP" altLang="en-US" dirty="0"/>
              <a:t>リーダー」のダウンロード・利用方法</a:t>
            </a:r>
          </a:p>
        </p:txBody>
      </p:sp>
      <p:sp>
        <p:nvSpPr>
          <p:cNvPr id="4" name="スライド番号プレースホルダー 3">
            <a:extLst>
              <a:ext uri="{FF2B5EF4-FFF2-40B4-BE49-F238E27FC236}">
                <a16:creationId xmlns:a16="http://schemas.microsoft.com/office/drawing/2014/main" id="{71975235-19CD-6401-F2B5-4DC4E181AD0F}"/>
              </a:ext>
            </a:extLst>
          </p:cNvPr>
          <p:cNvSpPr>
            <a:spLocks noGrp="1"/>
          </p:cNvSpPr>
          <p:nvPr>
            <p:ph type="sldNum" sz="quarter" idx="12"/>
          </p:nvPr>
        </p:nvSpPr>
        <p:spPr/>
        <p:txBody>
          <a:bodyPr/>
          <a:lstStyle/>
          <a:p>
            <a:pPr>
              <a:lnSpc>
                <a:spcPct val="120000"/>
              </a:lnSpc>
            </a:pPr>
            <a:fld id="{D8A28372-6A5A-4399-8FC5-CCF396CD4981}" type="slidenum">
              <a:rPr lang="en-GB" smtClean="0"/>
              <a:pPr>
                <a:lnSpc>
                  <a:spcPct val="120000"/>
                </a:lnSpc>
              </a:pPr>
              <a:t>18</a:t>
            </a:fld>
            <a:endParaRPr lang="en-GB"/>
          </a:p>
        </p:txBody>
      </p:sp>
      <p:sp>
        <p:nvSpPr>
          <p:cNvPr id="15" name="コンテンツ プレースホルダー 2">
            <a:extLst>
              <a:ext uri="{FF2B5EF4-FFF2-40B4-BE49-F238E27FC236}">
                <a16:creationId xmlns:a16="http://schemas.microsoft.com/office/drawing/2014/main" id="{3E587F86-2317-CC71-F0F4-92674FD9FF0B}"/>
              </a:ext>
            </a:extLst>
          </p:cNvPr>
          <p:cNvSpPr txBox="1">
            <a:spLocks/>
          </p:cNvSpPr>
          <p:nvPr/>
        </p:nvSpPr>
        <p:spPr>
          <a:xfrm>
            <a:off x="359583" y="1252854"/>
            <a:ext cx="8424863" cy="292647"/>
          </a:xfrm>
          <a:prstGeom prst="rect">
            <a:avLst/>
          </a:prstGeom>
        </p:spPr>
        <p:txBody>
          <a:bodyPr vert="horz" lIns="0" tIns="0" rIns="0" bIns="0" rtlCol="0" anchor="t" anchorCtr="0">
            <a:noAutofit/>
          </a:bodyPr>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23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6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lvl="4" indent="-359974">
              <a:lnSpc>
                <a:spcPct val="120000"/>
              </a:lnSpc>
            </a:pPr>
            <a:r>
              <a:rPr lang="ja-JP" altLang="en-US" sz="1200" dirty="0">
                <a:latin typeface="BIZ UDPゴシック" panose="020B0400000000000000" pitchFamily="50" charset="-128"/>
                <a:ea typeface="BIZ UDPゴシック" panose="020B0400000000000000" pitchFamily="50" charset="-128"/>
              </a:rPr>
              <a:t>スマートフォンにアプリをダウンロード後、</a:t>
            </a:r>
            <a:r>
              <a:rPr lang="en-US" altLang="ja-JP" sz="1200" dirty="0">
                <a:latin typeface="BIZ UDPゴシック" panose="020B0400000000000000" pitchFamily="50" charset="-128"/>
                <a:ea typeface="BIZ UDPゴシック" panose="020B0400000000000000" pitchFamily="50" charset="-128"/>
              </a:rPr>
              <a:t>URL</a:t>
            </a:r>
            <a:r>
              <a:rPr lang="ja-JP" altLang="en-US" sz="1200" dirty="0">
                <a:latin typeface="BIZ UDPゴシック" panose="020B0400000000000000" pitchFamily="50" charset="-128"/>
                <a:ea typeface="BIZ UDPゴシック" panose="020B0400000000000000" pitchFamily="50" charset="-128"/>
              </a:rPr>
              <a:t>を入力します。</a:t>
            </a:r>
          </a:p>
          <a:p>
            <a:pPr lvl="4" indent="-359974">
              <a:lnSpc>
                <a:spcPct val="120000"/>
              </a:lnSpc>
            </a:pPr>
            <a:endParaRPr lang="en-US" altLang="ja-JP" sz="1801" dirty="0">
              <a:latin typeface="BIZ UDPゴシック" panose="020B0400000000000000" pitchFamily="50" charset="-128"/>
              <a:ea typeface="BIZ UDPゴシック" panose="020B0400000000000000" pitchFamily="50" charset="-128"/>
            </a:endParaRPr>
          </a:p>
        </p:txBody>
      </p:sp>
      <p:sp>
        <p:nvSpPr>
          <p:cNvPr id="8" name="Google Shape;426;p14">
            <a:extLst>
              <a:ext uri="{FF2B5EF4-FFF2-40B4-BE49-F238E27FC236}">
                <a16:creationId xmlns:a16="http://schemas.microsoft.com/office/drawing/2014/main" id="{658BC3F9-D5C7-5C78-9303-C4F4D973B4C5}"/>
              </a:ext>
            </a:extLst>
          </p:cNvPr>
          <p:cNvSpPr txBox="1"/>
          <p:nvPr/>
        </p:nvSpPr>
        <p:spPr>
          <a:xfrm>
            <a:off x="4712414" y="1679433"/>
            <a:ext cx="3836804" cy="1583703"/>
          </a:xfrm>
          <a:prstGeom prst="rect">
            <a:avLst/>
          </a:prstGeom>
          <a:noFill/>
          <a:ln>
            <a:noFill/>
          </a:ln>
        </p:spPr>
        <p:txBody>
          <a:bodyPr spcFirstLastPara="1" wrap="square" lIns="0" tIns="0" rIns="0" bIns="0" anchor="ctr" anchorCtr="0">
            <a:spAutoFit/>
          </a:bodyPr>
          <a:lstStyle/>
          <a:p>
            <a:pPr>
              <a:lnSpc>
                <a:spcPct val="130000"/>
              </a:lnSpc>
              <a:buClr>
                <a:srgbClr val="000000"/>
              </a:buClr>
              <a:buSzPts val="1100"/>
            </a:pPr>
            <a:r>
              <a:rPr lang="ja-JP" altLang="en-US" sz="1401" b="1" dirty="0">
                <a:solidFill>
                  <a:schemeClr val="tx2"/>
                </a:solidFill>
                <a:latin typeface="BIZ UDPゴシック" panose="020B0400000000000000" pitchFamily="50" charset="-128"/>
                <a:ea typeface="BIZ UDPゴシック" panose="020B0400000000000000" pitchFamily="50" charset="-128"/>
                <a:cs typeface="Meiryo"/>
                <a:sym typeface="Meiryo"/>
              </a:rPr>
              <a:t>アプリ利用手順</a:t>
            </a:r>
            <a:endParaRPr sz="1401" b="1" dirty="0">
              <a:solidFill>
                <a:schemeClr val="tx2"/>
              </a:solidFill>
              <a:latin typeface="BIZ UDPゴシック" panose="020B0400000000000000" pitchFamily="50" charset="-128"/>
              <a:ea typeface="BIZ UDPゴシック" panose="020B0400000000000000" pitchFamily="50" charset="-128"/>
              <a:cs typeface="Meiryo"/>
              <a:sym typeface="Meiryo"/>
            </a:endParaRPr>
          </a:p>
          <a:p>
            <a:pPr>
              <a:lnSpc>
                <a:spcPct val="130000"/>
              </a:lnSpc>
              <a:buClr>
                <a:srgbClr val="000000"/>
              </a:buClr>
              <a:buSzPts val="1100"/>
            </a:pPr>
            <a:r>
              <a:rPr lang="ja-JP" altLang="en-US" sz="1100" dirty="0">
                <a:solidFill>
                  <a:srgbClr val="4C4948"/>
                </a:solidFill>
                <a:latin typeface="BIZ UDPゴシック" panose="020B0400000000000000" pitchFamily="50" charset="-128"/>
                <a:ea typeface="BIZ UDPゴシック" panose="020B0400000000000000" pitchFamily="50" charset="-128"/>
                <a:cs typeface="Meiryo"/>
                <a:sym typeface="Meiryo"/>
              </a:rPr>
              <a:t>① 「楽楽精算」</a:t>
            </a:r>
            <a:r>
              <a:rPr lang="en-US" altLang="ja-JP" sz="1100" dirty="0">
                <a:solidFill>
                  <a:srgbClr val="4C4948"/>
                </a:solidFill>
                <a:latin typeface="BIZ UDPゴシック" panose="020B0400000000000000" pitchFamily="50" charset="-128"/>
                <a:ea typeface="BIZ UDPゴシック" panose="020B0400000000000000" pitchFamily="50" charset="-128"/>
                <a:cs typeface="Meiryo"/>
                <a:sym typeface="Meiryo"/>
              </a:rPr>
              <a:t>URL</a:t>
            </a:r>
            <a:r>
              <a:rPr lang="ja-JP" altLang="en-US" sz="1100" dirty="0">
                <a:solidFill>
                  <a:srgbClr val="4C4948"/>
                </a:solidFill>
                <a:latin typeface="BIZ UDPゴシック" panose="020B0400000000000000" pitchFamily="50" charset="-128"/>
                <a:ea typeface="BIZ UDPゴシック" panose="020B0400000000000000" pitchFamily="50" charset="-128"/>
                <a:cs typeface="Meiryo"/>
                <a:sym typeface="Meiryo"/>
              </a:rPr>
              <a:t>を入力</a:t>
            </a:r>
            <a:endParaRPr sz="1100" dirty="0">
              <a:solidFill>
                <a:srgbClr val="4C4948"/>
              </a:solidFill>
              <a:latin typeface="BIZ UDPゴシック" panose="020B0400000000000000" pitchFamily="50" charset="-128"/>
              <a:ea typeface="BIZ UDPゴシック" panose="020B0400000000000000" pitchFamily="50" charset="-128"/>
              <a:cs typeface="Meiryo"/>
              <a:sym typeface="Meiryo"/>
            </a:endParaRPr>
          </a:p>
          <a:p>
            <a:pPr>
              <a:lnSpc>
                <a:spcPct val="120000"/>
              </a:lnSpc>
              <a:buClr>
                <a:srgbClr val="000000"/>
              </a:buClr>
              <a:buSzPts val="1050"/>
            </a:pPr>
            <a:r>
              <a:rPr lang="ja-JP" altLang="en-US" sz="1100" dirty="0">
                <a:solidFill>
                  <a:srgbClr val="007BC7"/>
                </a:solidFill>
                <a:latin typeface="BIZ UDPゴシック" panose="020B0400000000000000" pitchFamily="50" charset="-128"/>
                <a:ea typeface="BIZ UDPゴシック" panose="020B0400000000000000" pitchFamily="50" charset="-128"/>
                <a:cs typeface="Meiryo"/>
                <a:sym typeface="Meiryo"/>
              </a:rPr>
              <a:t>　　</a:t>
            </a:r>
            <a:r>
              <a:rPr lang="en-US" altLang="ja-JP" sz="1051" dirty="0"/>
              <a:t>https://○○○○○.rakurakuseisan.jp/●●●●●●</a:t>
            </a:r>
            <a:r>
              <a:rPr lang="en-US" altLang="ja-JP" sz="1051" b="1" dirty="0">
                <a:solidFill>
                  <a:schemeClr val="tx2"/>
                </a:solidFill>
              </a:rPr>
              <a:t>a</a:t>
            </a:r>
            <a:r>
              <a:rPr lang="en-US" altLang="ja-JP" sz="1051" dirty="0"/>
              <a:t>/</a:t>
            </a:r>
            <a:endParaRPr lang="en-US" altLang="ja-JP" sz="1051" u="sng" dirty="0">
              <a:solidFill>
                <a:schemeClr val="tx2"/>
              </a:solidFill>
              <a:latin typeface="BIZ UDPゴシック" panose="020B0400000000000000" pitchFamily="50" charset="-128"/>
              <a:ea typeface="BIZ UDPゴシック" panose="020B0400000000000000" pitchFamily="50" charset="-128"/>
              <a:cs typeface="Meiryo"/>
              <a:sym typeface="Meiryo"/>
            </a:endParaRPr>
          </a:p>
          <a:p>
            <a:pPr>
              <a:lnSpc>
                <a:spcPct val="130000"/>
              </a:lnSpc>
              <a:buClr>
                <a:srgbClr val="000000"/>
              </a:buClr>
              <a:buSzPts val="1100"/>
            </a:pPr>
            <a:r>
              <a:rPr lang="ja-JP" altLang="en-US" sz="1100" dirty="0">
                <a:solidFill>
                  <a:srgbClr val="4C4948"/>
                </a:solidFill>
                <a:latin typeface="BIZ UDPゴシック" panose="020B0400000000000000" pitchFamily="50" charset="-128"/>
                <a:ea typeface="BIZ UDPゴシック" panose="020B0400000000000000" pitchFamily="50" charset="-128"/>
                <a:cs typeface="Meiryo"/>
                <a:sym typeface="Meiryo"/>
              </a:rPr>
              <a:t>②</a:t>
            </a:r>
            <a:r>
              <a:rPr lang="en-US" altLang="ja-JP" sz="1100" dirty="0">
                <a:solidFill>
                  <a:srgbClr val="4C4948"/>
                </a:solidFill>
                <a:latin typeface="BIZ UDPゴシック" panose="020B0400000000000000" pitchFamily="50" charset="-128"/>
                <a:ea typeface="BIZ UDPゴシック" panose="020B0400000000000000" pitchFamily="50" charset="-128"/>
                <a:cs typeface="Meiryo"/>
                <a:sym typeface="Meiryo"/>
              </a:rPr>
              <a:t> </a:t>
            </a:r>
            <a:r>
              <a:rPr lang="ja-JP" altLang="en-US" sz="1100" dirty="0">
                <a:solidFill>
                  <a:srgbClr val="4C4948"/>
                </a:solidFill>
                <a:latin typeface="BIZ UDPゴシック" panose="020B0400000000000000" pitchFamily="50" charset="-128"/>
                <a:ea typeface="BIZ UDPゴシック" panose="020B0400000000000000" pitchFamily="50" charset="-128"/>
                <a:cs typeface="Meiryo"/>
                <a:sym typeface="Meiryo"/>
              </a:rPr>
              <a:t>「確定」をタップ</a:t>
            </a:r>
            <a:endParaRPr sz="1100" dirty="0">
              <a:solidFill>
                <a:srgbClr val="4C4948"/>
              </a:solidFill>
              <a:latin typeface="BIZ UDPゴシック" panose="020B0400000000000000" pitchFamily="50" charset="-128"/>
              <a:ea typeface="BIZ UDPゴシック" panose="020B0400000000000000" pitchFamily="50" charset="-128"/>
              <a:cs typeface="Meiryo"/>
              <a:sym typeface="Meiryo"/>
            </a:endParaRPr>
          </a:p>
          <a:p>
            <a:pPr>
              <a:lnSpc>
                <a:spcPct val="130000"/>
              </a:lnSpc>
              <a:buClr>
                <a:srgbClr val="000000"/>
              </a:buClr>
              <a:buSzPts val="1100"/>
            </a:pPr>
            <a:r>
              <a:rPr lang="ja-JP" altLang="en-US" sz="1100" dirty="0">
                <a:solidFill>
                  <a:srgbClr val="4C4948"/>
                </a:solidFill>
                <a:latin typeface="BIZ UDPゴシック" panose="020B0400000000000000" pitchFamily="50" charset="-128"/>
                <a:ea typeface="BIZ UDPゴシック" panose="020B0400000000000000" pitchFamily="50" charset="-128"/>
                <a:cs typeface="Meiryo"/>
                <a:sym typeface="Meiryo"/>
              </a:rPr>
              <a:t>③ 「スキャンを始める」をタップし、</a:t>
            </a:r>
          </a:p>
          <a:p>
            <a:pPr>
              <a:lnSpc>
                <a:spcPct val="130000"/>
              </a:lnSpc>
              <a:buClr>
                <a:srgbClr val="000000"/>
              </a:buClr>
              <a:buSzPts val="1100"/>
            </a:pPr>
            <a:r>
              <a:rPr lang="ja-JP" altLang="en-US" sz="1100" dirty="0">
                <a:solidFill>
                  <a:srgbClr val="4C4948"/>
                </a:solidFill>
                <a:latin typeface="BIZ UDPゴシック" panose="020B0400000000000000" pitchFamily="50" charset="-128"/>
                <a:ea typeface="BIZ UDPゴシック" panose="020B0400000000000000" pitchFamily="50" charset="-128"/>
                <a:cs typeface="Meiryo"/>
                <a:sym typeface="Meiryo"/>
              </a:rPr>
              <a:t>　  </a:t>
            </a:r>
            <a:r>
              <a:rPr lang="en-US" altLang="ja-JP" sz="1100" dirty="0">
                <a:solidFill>
                  <a:srgbClr val="4C4948"/>
                </a:solidFill>
                <a:latin typeface="BIZ UDPゴシック" panose="020B0400000000000000" pitchFamily="50" charset="-128"/>
                <a:ea typeface="BIZ UDPゴシック" panose="020B0400000000000000" pitchFamily="50" charset="-128"/>
                <a:cs typeface="Meiryo"/>
                <a:sym typeface="Meiryo"/>
              </a:rPr>
              <a:t>IC</a:t>
            </a:r>
            <a:r>
              <a:rPr lang="ja-JP" altLang="en-US" sz="1100" dirty="0">
                <a:solidFill>
                  <a:srgbClr val="4C4948"/>
                </a:solidFill>
                <a:latin typeface="BIZ UDPゴシック" panose="020B0400000000000000" pitchFamily="50" charset="-128"/>
                <a:ea typeface="BIZ UDPゴシック" panose="020B0400000000000000" pitchFamily="50" charset="-128"/>
                <a:cs typeface="Meiryo"/>
                <a:sym typeface="Meiryo"/>
              </a:rPr>
              <a:t>カードをスマートフォンにかざす</a:t>
            </a:r>
          </a:p>
          <a:p>
            <a:pPr>
              <a:lnSpc>
                <a:spcPct val="130000"/>
              </a:lnSpc>
              <a:buClr>
                <a:srgbClr val="000000"/>
              </a:buClr>
              <a:buSzPts val="1100"/>
            </a:pPr>
            <a:r>
              <a:rPr lang="ja-JP" altLang="en-US" sz="1100" dirty="0">
                <a:solidFill>
                  <a:srgbClr val="4C4948"/>
                </a:solidFill>
                <a:latin typeface="BIZ UDPゴシック" panose="020B0400000000000000" pitchFamily="50" charset="-128"/>
                <a:ea typeface="BIZ UDPゴシック" panose="020B0400000000000000" pitchFamily="50" charset="-128"/>
                <a:cs typeface="Meiryo"/>
                <a:sym typeface="Meiryo"/>
              </a:rPr>
              <a:t>④ 読み込まれた乗車データを確認し「送信」をタップ</a:t>
            </a:r>
            <a:endParaRPr sz="1200" dirty="0">
              <a:solidFill>
                <a:srgbClr val="4C4948"/>
              </a:solidFill>
              <a:latin typeface="BIZ UDPゴシック" panose="020B0400000000000000" pitchFamily="50" charset="-128"/>
              <a:ea typeface="BIZ UDPゴシック" panose="020B0400000000000000" pitchFamily="50" charset="-128"/>
              <a:cs typeface="Meiryo"/>
              <a:sym typeface="Meiryo"/>
            </a:endParaRPr>
          </a:p>
        </p:txBody>
      </p:sp>
      <p:sp>
        <p:nvSpPr>
          <p:cNvPr id="9" name="Google Shape;427;p14">
            <a:extLst>
              <a:ext uri="{FF2B5EF4-FFF2-40B4-BE49-F238E27FC236}">
                <a16:creationId xmlns:a16="http://schemas.microsoft.com/office/drawing/2014/main" id="{4302338A-13EA-838B-8F2D-70FC05E80106}"/>
              </a:ext>
            </a:extLst>
          </p:cNvPr>
          <p:cNvSpPr txBox="1"/>
          <p:nvPr/>
        </p:nvSpPr>
        <p:spPr>
          <a:xfrm>
            <a:off x="1192646" y="1705431"/>
            <a:ext cx="3245119" cy="660181"/>
          </a:xfrm>
          <a:prstGeom prst="rect">
            <a:avLst/>
          </a:prstGeom>
          <a:noFill/>
          <a:ln>
            <a:noFill/>
          </a:ln>
        </p:spPr>
        <p:txBody>
          <a:bodyPr spcFirstLastPara="1" wrap="square" lIns="0" tIns="0" rIns="0" bIns="0" anchor="ctr" anchorCtr="0">
            <a:spAutoFit/>
          </a:bodyPr>
          <a:lstStyle/>
          <a:p>
            <a:pPr>
              <a:lnSpc>
                <a:spcPct val="130000"/>
              </a:lnSpc>
              <a:buClr>
                <a:srgbClr val="000000"/>
              </a:buClr>
              <a:buSzPts val="1100"/>
            </a:pPr>
            <a:r>
              <a:rPr lang="en-US" altLang="ja-JP" sz="1100" dirty="0">
                <a:solidFill>
                  <a:srgbClr val="4C4948"/>
                </a:solidFill>
                <a:latin typeface="BIZ UDPゴシック" panose="020B0400000000000000" pitchFamily="50" charset="-128"/>
                <a:ea typeface="BIZ UDPゴシック" panose="020B0400000000000000" pitchFamily="50" charset="-128"/>
                <a:cs typeface="Meiryo"/>
                <a:sym typeface="Meiryo"/>
              </a:rPr>
              <a:t>App Store</a:t>
            </a:r>
            <a:r>
              <a:rPr lang="ja-JP" altLang="en-US" sz="1100" dirty="0">
                <a:solidFill>
                  <a:srgbClr val="4C4948"/>
                </a:solidFill>
                <a:latin typeface="BIZ UDPゴシック" panose="020B0400000000000000" pitchFamily="50" charset="-128"/>
                <a:ea typeface="BIZ UDPゴシック" panose="020B0400000000000000" pitchFamily="50" charset="-128"/>
                <a:cs typeface="Meiryo"/>
                <a:sym typeface="Meiryo"/>
              </a:rPr>
              <a:t>（</a:t>
            </a:r>
            <a:r>
              <a:rPr lang="en-US" altLang="ja-JP" sz="1100" dirty="0">
                <a:solidFill>
                  <a:srgbClr val="4C4948"/>
                </a:solidFill>
                <a:latin typeface="BIZ UDPゴシック" panose="020B0400000000000000" pitchFamily="50" charset="-128"/>
                <a:ea typeface="BIZ UDPゴシック" panose="020B0400000000000000" pitchFamily="50" charset="-128"/>
                <a:cs typeface="Meiryo"/>
                <a:sym typeface="Meiryo"/>
              </a:rPr>
              <a:t>iPhone</a:t>
            </a:r>
            <a:r>
              <a:rPr lang="ja-JP" altLang="en-US" sz="1100" dirty="0">
                <a:solidFill>
                  <a:srgbClr val="4C4948"/>
                </a:solidFill>
                <a:latin typeface="BIZ UDPゴシック" panose="020B0400000000000000" pitchFamily="50" charset="-128"/>
                <a:ea typeface="BIZ UDPゴシック" panose="020B0400000000000000" pitchFamily="50" charset="-128"/>
                <a:cs typeface="Meiryo"/>
                <a:sym typeface="Meiryo"/>
              </a:rPr>
              <a:t>）または</a:t>
            </a:r>
            <a:br>
              <a:rPr lang="en-US" altLang="ja-JP" sz="1100" dirty="0">
                <a:solidFill>
                  <a:srgbClr val="4C4948"/>
                </a:solidFill>
                <a:latin typeface="BIZ UDPゴシック" panose="020B0400000000000000" pitchFamily="50" charset="-128"/>
                <a:ea typeface="BIZ UDPゴシック" panose="020B0400000000000000" pitchFamily="50" charset="-128"/>
                <a:cs typeface="Meiryo"/>
                <a:sym typeface="Meiryo"/>
              </a:rPr>
            </a:br>
            <a:r>
              <a:rPr lang="en-US" altLang="ja-JP" sz="1100" dirty="0">
                <a:solidFill>
                  <a:srgbClr val="4C4948"/>
                </a:solidFill>
                <a:latin typeface="BIZ UDPゴシック" panose="020B0400000000000000" pitchFamily="50" charset="-128"/>
                <a:ea typeface="BIZ UDPゴシック" panose="020B0400000000000000" pitchFamily="50" charset="-128"/>
                <a:cs typeface="Meiryo"/>
                <a:sym typeface="Meiryo"/>
              </a:rPr>
              <a:t>Google Play</a:t>
            </a:r>
            <a:r>
              <a:rPr lang="ja-JP" altLang="en-US" sz="1100" dirty="0">
                <a:solidFill>
                  <a:srgbClr val="4C4948"/>
                </a:solidFill>
                <a:latin typeface="BIZ UDPゴシック" panose="020B0400000000000000" pitchFamily="50" charset="-128"/>
                <a:ea typeface="BIZ UDPゴシック" panose="020B0400000000000000" pitchFamily="50" charset="-128"/>
                <a:cs typeface="Meiryo"/>
                <a:sym typeface="Meiryo"/>
              </a:rPr>
              <a:t>（</a:t>
            </a:r>
            <a:r>
              <a:rPr lang="en-US" altLang="ja-JP" sz="1100" dirty="0">
                <a:solidFill>
                  <a:srgbClr val="4C4948"/>
                </a:solidFill>
                <a:latin typeface="BIZ UDPゴシック" panose="020B0400000000000000" pitchFamily="50" charset="-128"/>
                <a:ea typeface="BIZ UDPゴシック" panose="020B0400000000000000" pitchFamily="50" charset="-128"/>
                <a:cs typeface="Meiryo"/>
                <a:sym typeface="Meiryo"/>
              </a:rPr>
              <a:t>Android</a:t>
            </a:r>
            <a:r>
              <a:rPr lang="ja-JP" altLang="en-US" sz="1100" dirty="0">
                <a:solidFill>
                  <a:srgbClr val="4C4948"/>
                </a:solidFill>
                <a:latin typeface="BIZ UDPゴシック" panose="020B0400000000000000" pitchFamily="50" charset="-128"/>
                <a:ea typeface="BIZ UDPゴシック" panose="020B0400000000000000" pitchFamily="50" charset="-128"/>
                <a:cs typeface="Meiryo"/>
                <a:sym typeface="Meiryo"/>
              </a:rPr>
              <a:t>）にて</a:t>
            </a:r>
            <a:endParaRPr lang="en-US" altLang="ja-JP" sz="1100" dirty="0">
              <a:solidFill>
                <a:srgbClr val="4C4948"/>
              </a:solidFill>
              <a:latin typeface="BIZ UDPゴシック" panose="020B0400000000000000" pitchFamily="50" charset="-128"/>
              <a:ea typeface="BIZ UDPゴシック" panose="020B0400000000000000" pitchFamily="50" charset="-128"/>
              <a:cs typeface="Meiryo"/>
              <a:sym typeface="Meiryo"/>
            </a:endParaRPr>
          </a:p>
          <a:p>
            <a:pPr>
              <a:lnSpc>
                <a:spcPct val="130000"/>
              </a:lnSpc>
              <a:buClr>
                <a:srgbClr val="000000"/>
              </a:buClr>
              <a:buSzPts val="1100"/>
            </a:pPr>
            <a:r>
              <a:rPr lang="ja-JP" altLang="en-US" sz="1100" dirty="0">
                <a:solidFill>
                  <a:srgbClr val="4C4948"/>
                </a:solidFill>
                <a:latin typeface="BIZ UDPゴシック" panose="020B0400000000000000" pitchFamily="50" charset="-128"/>
                <a:ea typeface="BIZ UDPゴシック" panose="020B0400000000000000" pitchFamily="50" charset="-128"/>
                <a:cs typeface="Meiryo"/>
                <a:sym typeface="Meiryo"/>
              </a:rPr>
              <a:t>「</a:t>
            </a:r>
            <a:r>
              <a:rPr lang="ja-JP" altLang="en-US" sz="1100" b="1" dirty="0">
                <a:solidFill>
                  <a:srgbClr val="4C4948"/>
                </a:solidFill>
                <a:latin typeface="BIZ UDPゴシック" panose="020B0400000000000000" pitchFamily="50" charset="-128"/>
                <a:ea typeface="BIZ UDPゴシック" panose="020B0400000000000000" pitchFamily="50" charset="-128"/>
                <a:cs typeface="Meiryo"/>
                <a:sym typeface="Meiryo"/>
              </a:rPr>
              <a:t>楽楽精算 </a:t>
            </a:r>
            <a:r>
              <a:rPr lang="en-US" altLang="ja-JP" sz="1100" b="1" dirty="0">
                <a:solidFill>
                  <a:srgbClr val="4C4948"/>
                </a:solidFill>
                <a:latin typeface="BIZ UDPゴシック" panose="020B0400000000000000" pitchFamily="50" charset="-128"/>
                <a:ea typeface="BIZ UDPゴシック" panose="020B0400000000000000" pitchFamily="50" charset="-128"/>
                <a:cs typeface="Meiryo"/>
                <a:sym typeface="Meiryo"/>
              </a:rPr>
              <a:t>IC</a:t>
            </a:r>
            <a:r>
              <a:rPr lang="ja-JP" altLang="en-US" sz="1100" b="1" dirty="0">
                <a:solidFill>
                  <a:srgbClr val="4C4948"/>
                </a:solidFill>
                <a:latin typeface="BIZ UDPゴシック" panose="020B0400000000000000" pitchFamily="50" charset="-128"/>
                <a:ea typeface="BIZ UDPゴシック" panose="020B0400000000000000" pitchFamily="50" charset="-128"/>
                <a:cs typeface="Meiryo"/>
                <a:sym typeface="Meiryo"/>
              </a:rPr>
              <a:t>リーダー</a:t>
            </a:r>
            <a:r>
              <a:rPr lang="ja-JP" altLang="en-US" sz="1100" dirty="0">
                <a:solidFill>
                  <a:srgbClr val="4C4948"/>
                </a:solidFill>
                <a:latin typeface="BIZ UDPゴシック" panose="020B0400000000000000" pitchFamily="50" charset="-128"/>
                <a:ea typeface="BIZ UDPゴシック" panose="020B0400000000000000" pitchFamily="50" charset="-128"/>
                <a:cs typeface="Meiryo"/>
                <a:sym typeface="Meiryo"/>
              </a:rPr>
              <a:t>」アプリをダウンロードします。</a:t>
            </a:r>
          </a:p>
        </p:txBody>
      </p:sp>
      <p:pic>
        <p:nvPicPr>
          <p:cNvPr id="19" name="Google Shape;438;p14" descr="楽楽精算 icカード アプリ に対する画像結果">
            <a:extLst>
              <a:ext uri="{FF2B5EF4-FFF2-40B4-BE49-F238E27FC236}">
                <a16:creationId xmlns:a16="http://schemas.microsoft.com/office/drawing/2014/main" id="{80C9C394-2E58-09B9-156F-9A20B9EB3460}"/>
              </a:ext>
            </a:extLst>
          </p:cNvPr>
          <p:cNvPicPr preferRelativeResize="0"/>
          <p:nvPr/>
        </p:nvPicPr>
        <p:blipFill rotWithShape="1">
          <a:blip r:embed="rId4">
            <a:alphaModFix/>
          </a:blip>
          <a:srcRect/>
          <a:stretch/>
        </p:blipFill>
        <p:spPr>
          <a:xfrm>
            <a:off x="424419" y="1705415"/>
            <a:ext cx="702000" cy="702000"/>
          </a:xfrm>
          <a:prstGeom prst="rect">
            <a:avLst/>
          </a:prstGeom>
          <a:noFill/>
          <a:ln>
            <a:noFill/>
          </a:ln>
        </p:spPr>
      </p:pic>
      <p:sp>
        <p:nvSpPr>
          <p:cNvPr id="20" name="Google Shape;424;p14">
            <a:extLst>
              <a:ext uri="{FF2B5EF4-FFF2-40B4-BE49-F238E27FC236}">
                <a16:creationId xmlns:a16="http://schemas.microsoft.com/office/drawing/2014/main" id="{1A380234-39C6-4657-ABA2-17A911B3635C}"/>
              </a:ext>
            </a:extLst>
          </p:cNvPr>
          <p:cNvSpPr/>
          <p:nvPr/>
        </p:nvSpPr>
        <p:spPr>
          <a:xfrm>
            <a:off x="414405" y="4577146"/>
            <a:ext cx="349785" cy="346855"/>
          </a:xfrm>
          <a:prstGeom prst="rect">
            <a:avLst/>
          </a:prstGeom>
          <a:noFill/>
          <a:ln w="19050" cap="flat" cmpd="sng">
            <a:noFill/>
            <a:prstDash val="solid"/>
            <a:miter lim="800000"/>
            <a:headEnd type="none" w="sm" len="sm"/>
            <a:tailEnd type="none" w="sm" len="sm"/>
          </a:ln>
        </p:spPr>
        <p:txBody>
          <a:bodyPr spcFirstLastPara="1" wrap="square" lIns="91425" tIns="45700" rIns="91425" bIns="45700" anchor="ctr" anchorCtr="0">
            <a:noAutofit/>
          </a:bodyPr>
          <a:lstStyle/>
          <a:p>
            <a:pPr algn="ctr">
              <a:lnSpc>
                <a:spcPct val="120000"/>
              </a:lnSpc>
              <a:buClr>
                <a:srgbClr val="000000"/>
              </a:buClr>
              <a:buSzPts val="1200"/>
            </a:pPr>
            <a:r>
              <a:rPr lang="ja-JP" altLang="en-US" sz="1200" dirty="0">
                <a:solidFill>
                  <a:srgbClr val="464646"/>
                </a:solidFill>
                <a:latin typeface="BIZ UDPゴシック" panose="020B0400000000000000" pitchFamily="50" charset="-128"/>
                <a:ea typeface="BIZ UDPゴシック" panose="020B0400000000000000" pitchFamily="50" charset="-128"/>
                <a:cs typeface="Meiryo"/>
                <a:sym typeface="Meiryo"/>
              </a:rPr>
              <a:t>①</a:t>
            </a:r>
            <a:endParaRPr sz="1200" dirty="0">
              <a:solidFill>
                <a:srgbClr val="464646"/>
              </a:solidFill>
              <a:latin typeface="BIZ UDPゴシック" panose="020B0400000000000000" pitchFamily="50" charset="-128"/>
              <a:ea typeface="BIZ UDPゴシック" panose="020B0400000000000000" pitchFamily="50" charset="-128"/>
              <a:cs typeface="Meiryo"/>
              <a:sym typeface="Meiryo"/>
            </a:endParaRPr>
          </a:p>
        </p:txBody>
      </p:sp>
      <p:sp>
        <p:nvSpPr>
          <p:cNvPr id="21" name="Google Shape;425;p14">
            <a:extLst>
              <a:ext uri="{FF2B5EF4-FFF2-40B4-BE49-F238E27FC236}">
                <a16:creationId xmlns:a16="http://schemas.microsoft.com/office/drawing/2014/main" id="{C2A5CEA1-2182-ACBE-FD7C-FA908085E28A}"/>
              </a:ext>
            </a:extLst>
          </p:cNvPr>
          <p:cNvSpPr/>
          <p:nvPr/>
        </p:nvSpPr>
        <p:spPr>
          <a:xfrm>
            <a:off x="414405" y="5408698"/>
            <a:ext cx="349785" cy="346855"/>
          </a:xfrm>
          <a:prstGeom prst="rect">
            <a:avLst/>
          </a:prstGeom>
          <a:noFill/>
          <a:ln>
            <a:noFill/>
          </a:ln>
        </p:spPr>
        <p:txBody>
          <a:bodyPr spcFirstLastPara="1" wrap="square" lIns="91425" tIns="45700" rIns="91425" bIns="45700" anchor="ctr" anchorCtr="0">
            <a:noAutofit/>
          </a:bodyPr>
          <a:lstStyle/>
          <a:p>
            <a:pPr>
              <a:lnSpc>
                <a:spcPct val="120000"/>
              </a:lnSpc>
              <a:buClr>
                <a:srgbClr val="000000"/>
              </a:buClr>
              <a:buSzPts val="1200"/>
            </a:pPr>
            <a:r>
              <a:rPr lang="ja-JP" altLang="en-US" sz="1200" dirty="0">
                <a:solidFill>
                  <a:srgbClr val="464646"/>
                </a:solidFill>
                <a:latin typeface="BIZ UDPゴシック" panose="020B0400000000000000" pitchFamily="50" charset="-128"/>
                <a:ea typeface="BIZ UDPゴシック" panose="020B0400000000000000" pitchFamily="50" charset="-128"/>
                <a:cs typeface="Meiryo"/>
                <a:sym typeface="Meiryo"/>
              </a:rPr>
              <a:t>②</a:t>
            </a:r>
            <a:endParaRPr sz="1200" dirty="0">
              <a:solidFill>
                <a:srgbClr val="464646"/>
              </a:solidFill>
              <a:latin typeface="BIZ UDPゴシック" panose="020B0400000000000000" pitchFamily="50" charset="-128"/>
              <a:ea typeface="BIZ UDPゴシック" panose="020B0400000000000000" pitchFamily="50" charset="-128"/>
              <a:cs typeface="Meiryo"/>
              <a:sym typeface="Meiryo"/>
            </a:endParaRPr>
          </a:p>
        </p:txBody>
      </p:sp>
      <p:sp>
        <p:nvSpPr>
          <p:cNvPr id="23" name="Google Shape;433;p14">
            <a:extLst>
              <a:ext uri="{FF2B5EF4-FFF2-40B4-BE49-F238E27FC236}">
                <a16:creationId xmlns:a16="http://schemas.microsoft.com/office/drawing/2014/main" id="{96996C3F-633C-5E0D-CBE2-8B05769B9E87}"/>
              </a:ext>
            </a:extLst>
          </p:cNvPr>
          <p:cNvSpPr/>
          <p:nvPr/>
        </p:nvSpPr>
        <p:spPr>
          <a:xfrm>
            <a:off x="3395117" y="5745415"/>
            <a:ext cx="1998203" cy="270791"/>
          </a:xfrm>
          <a:prstGeom prst="rect">
            <a:avLst/>
          </a:prstGeom>
          <a:noFill/>
          <a:ln>
            <a:noFill/>
          </a:ln>
        </p:spPr>
        <p:txBody>
          <a:bodyPr spcFirstLastPara="1" wrap="square" lIns="36000" tIns="45700" rIns="36000" bIns="45700" anchor="ctr" anchorCtr="0">
            <a:noAutofit/>
          </a:bodyPr>
          <a:lstStyle/>
          <a:p>
            <a:pPr>
              <a:lnSpc>
                <a:spcPct val="120000"/>
              </a:lnSpc>
              <a:buClr>
                <a:srgbClr val="000000"/>
              </a:buClr>
              <a:buSzPts val="1200"/>
            </a:pPr>
            <a:r>
              <a:rPr lang="ja-JP" altLang="en-US" sz="1200" dirty="0">
                <a:solidFill>
                  <a:srgbClr val="464646"/>
                </a:solidFill>
                <a:latin typeface="BIZ UDPゴシック" panose="020B0400000000000000" pitchFamily="50" charset="-128"/>
                <a:ea typeface="BIZ UDPゴシック" panose="020B0400000000000000" pitchFamily="50" charset="-128"/>
                <a:cs typeface="Meiryo"/>
                <a:sym typeface="Meiryo"/>
              </a:rPr>
              <a:t>③</a:t>
            </a:r>
            <a:endParaRPr sz="1200" dirty="0">
              <a:solidFill>
                <a:srgbClr val="464646"/>
              </a:solidFill>
              <a:latin typeface="BIZ UDPゴシック" panose="020B0400000000000000" pitchFamily="50" charset="-128"/>
              <a:ea typeface="BIZ UDPゴシック" panose="020B0400000000000000" pitchFamily="50" charset="-128"/>
              <a:cs typeface="Meiryo"/>
              <a:sym typeface="Meiryo"/>
            </a:endParaRPr>
          </a:p>
        </p:txBody>
      </p:sp>
      <p:sp>
        <p:nvSpPr>
          <p:cNvPr id="25" name="Google Shape;437;p14">
            <a:extLst>
              <a:ext uri="{FF2B5EF4-FFF2-40B4-BE49-F238E27FC236}">
                <a16:creationId xmlns:a16="http://schemas.microsoft.com/office/drawing/2014/main" id="{F4D658DD-5EC0-84D1-68A4-C3E9020DF289}"/>
              </a:ext>
            </a:extLst>
          </p:cNvPr>
          <p:cNvSpPr/>
          <p:nvPr/>
        </p:nvSpPr>
        <p:spPr>
          <a:xfrm>
            <a:off x="8139623" y="3564368"/>
            <a:ext cx="472588" cy="386155"/>
          </a:xfrm>
          <a:prstGeom prst="rect">
            <a:avLst/>
          </a:prstGeom>
          <a:noFill/>
          <a:ln>
            <a:noFill/>
          </a:ln>
        </p:spPr>
        <p:txBody>
          <a:bodyPr spcFirstLastPara="1" wrap="square" lIns="36000" tIns="45700" rIns="36000" bIns="45700" anchor="ctr" anchorCtr="0">
            <a:noAutofit/>
          </a:bodyPr>
          <a:lstStyle/>
          <a:p>
            <a:pPr>
              <a:lnSpc>
                <a:spcPct val="120000"/>
              </a:lnSpc>
              <a:buClr>
                <a:srgbClr val="000000"/>
              </a:buClr>
              <a:buSzPts val="1200"/>
            </a:pPr>
            <a:r>
              <a:rPr lang="ja-JP" altLang="en-US" sz="1200" dirty="0">
                <a:solidFill>
                  <a:srgbClr val="464646"/>
                </a:solidFill>
                <a:latin typeface="BIZ UDPゴシック" panose="020B0400000000000000" pitchFamily="50" charset="-128"/>
                <a:ea typeface="BIZ UDPゴシック" panose="020B0400000000000000" pitchFamily="50" charset="-128"/>
                <a:cs typeface="Meiryo"/>
                <a:sym typeface="Meiryo"/>
              </a:rPr>
              <a:t>④</a:t>
            </a:r>
            <a:endParaRPr sz="1200" dirty="0">
              <a:solidFill>
                <a:srgbClr val="464646"/>
              </a:solidFill>
              <a:latin typeface="BIZ UDPゴシック" panose="020B0400000000000000" pitchFamily="50" charset="-128"/>
              <a:ea typeface="BIZ UDPゴシック" panose="020B0400000000000000" pitchFamily="50" charset="-128"/>
              <a:cs typeface="Meiryo"/>
              <a:sym typeface="Meiryo"/>
            </a:endParaRPr>
          </a:p>
          <a:p>
            <a:pPr>
              <a:lnSpc>
                <a:spcPct val="120000"/>
              </a:lnSpc>
              <a:buClr>
                <a:srgbClr val="000000"/>
              </a:buClr>
              <a:buSzPts val="1200"/>
            </a:pPr>
            <a:endParaRPr sz="1200" dirty="0">
              <a:solidFill>
                <a:srgbClr val="464646"/>
              </a:solidFill>
              <a:latin typeface="+mj-lt"/>
              <a:ea typeface="Meiryo"/>
              <a:cs typeface="Meiryo"/>
              <a:sym typeface="Meiryo"/>
            </a:endParaRPr>
          </a:p>
        </p:txBody>
      </p:sp>
      <p:cxnSp>
        <p:nvCxnSpPr>
          <p:cNvPr id="3" name="Google Shape;412;p13">
            <a:extLst>
              <a:ext uri="{FF2B5EF4-FFF2-40B4-BE49-F238E27FC236}">
                <a16:creationId xmlns:a16="http://schemas.microsoft.com/office/drawing/2014/main" id="{9F6EF0E9-964D-2AB5-4944-7A3464B25370}"/>
              </a:ext>
            </a:extLst>
          </p:cNvPr>
          <p:cNvCxnSpPr>
            <a:cxnSpLocks/>
          </p:cNvCxnSpPr>
          <p:nvPr/>
        </p:nvCxnSpPr>
        <p:spPr>
          <a:xfrm>
            <a:off x="2985614" y="4969025"/>
            <a:ext cx="496612" cy="0"/>
          </a:xfrm>
          <a:prstGeom prst="straightConnector1">
            <a:avLst/>
          </a:prstGeom>
          <a:ln w="12700">
            <a:solidFill>
              <a:schemeClr val="tx2"/>
            </a:solidFill>
            <a:headEnd type="none" w="sm" len="sm"/>
            <a:tailEnd type="triangle" w="med" len="med"/>
          </a:ln>
        </p:spPr>
        <p:style>
          <a:lnRef idx="1">
            <a:schemeClr val="accent3"/>
          </a:lnRef>
          <a:fillRef idx="0">
            <a:schemeClr val="accent3"/>
          </a:fillRef>
          <a:effectRef idx="0">
            <a:schemeClr val="accent3"/>
          </a:effectRef>
          <a:fontRef idx="minor">
            <a:schemeClr val="tx1"/>
          </a:fontRef>
        </p:style>
      </p:cxnSp>
      <p:pic>
        <p:nvPicPr>
          <p:cNvPr id="29" name="図 28" descr="グラフ&#10;&#10;自動的に生成された説明">
            <a:extLst>
              <a:ext uri="{FF2B5EF4-FFF2-40B4-BE49-F238E27FC236}">
                <a16:creationId xmlns:a16="http://schemas.microsoft.com/office/drawing/2014/main" id="{3A4619A0-09C3-2E9D-C0CE-8CD6D21B3369}"/>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3656750" y="3799294"/>
            <a:ext cx="1929391" cy="2290641"/>
          </a:xfrm>
          <a:prstGeom prst="rect">
            <a:avLst/>
          </a:prstGeom>
          <a:ln w="12700">
            <a:solidFill>
              <a:srgbClr val="D2D2D2"/>
            </a:solidFill>
          </a:ln>
        </p:spPr>
      </p:pic>
      <p:pic>
        <p:nvPicPr>
          <p:cNvPr id="32" name="図 31" descr="グラフ&#10;&#10;自動的に生成された説明">
            <a:extLst>
              <a:ext uri="{FF2B5EF4-FFF2-40B4-BE49-F238E27FC236}">
                <a16:creationId xmlns:a16="http://schemas.microsoft.com/office/drawing/2014/main" id="{4D59316E-E0C2-69EB-ED44-F5C25707F3EE}"/>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3656747" y="5755551"/>
            <a:ext cx="1929391" cy="313191"/>
          </a:xfrm>
          <a:prstGeom prst="rect">
            <a:avLst/>
          </a:prstGeom>
          <a:ln>
            <a:noFill/>
          </a:ln>
        </p:spPr>
      </p:pic>
      <p:cxnSp>
        <p:nvCxnSpPr>
          <p:cNvPr id="38" name="Google Shape;412;p13">
            <a:extLst>
              <a:ext uri="{FF2B5EF4-FFF2-40B4-BE49-F238E27FC236}">
                <a16:creationId xmlns:a16="http://schemas.microsoft.com/office/drawing/2014/main" id="{80BCB515-9409-45C5-BCEB-EFBB0D65BC50}"/>
              </a:ext>
            </a:extLst>
          </p:cNvPr>
          <p:cNvCxnSpPr>
            <a:cxnSpLocks/>
          </p:cNvCxnSpPr>
          <p:nvPr/>
        </p:nvCxnSpPr>
        <p:spPr>
          <a:xfrm>
            <a:off x="5758023" y="4984265"/>
            <a:ext cx="496612" cy="0"/>
          </a:xfrm>
          <a:prstGeom prst="straightConnector1">
            <a:avLst/>
          </a:prstGeom>
          <a:ln w="12700">
            <a:solidFill>
              <a:schemeClr val="tx2"/>
            </a:solidFill>
            <a:headEnd type="none" w="sm" len="sm"/>
            <a:tailEnd type="triangle" w="med" len="med"/>
          </a:ln>
        </p:spPr>
        <p:style>
          <a:lnRef idx="1">
            <a:schemeClr val="accent3"/>
          </a:lnRef>
          <a:fillRef idx="0">
            <a:schemeClr val="accent3"/>
          </a:fillRef>
          <a:effectRef idx="0">
            <a:schemeClr val="accent3"/>
          </a:effectRef>
          <a:fontRef idx="minor">
            <a:schemeClr val="tx1"/>
          </a:fontRef>
        </p:style>
      </p:cxnSp>
      <p:pic>
        <p:nvPicPr>
          <p:cNvPr id="6" name="図 5" descr="テキスト&#10;&#10;自動的に生成された説明">
            <a:extLst>
              <a:ext uri="{FF2B5EF4-FFF2-40B4-BE49-F238E27FC236}">
                <a16:creationId xmlns:a16="http://schemas.microsoft.com/office/drawing/2014/main" id="{9E81C773-87E8-58B9-890E-DB5C2C2BF125}"/>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6497431" y="3799279"/>
            <a:ext cx="1929391" cy="2304004"/>
          </a:xfrm>
          <a:prstGeom prst="rect">
            <a:avLst/>
          </a:prstGeom>
          <a:ln w="12700">
            <a:solidFill>
              <a:srgbClr val="D2D2D2"/>
            </a:solidFill>
          </a:ln>
        </p:spPr>
      </p:pic>
      <p:sp>
        <p:nvSpPr>
          <p:cNvPr id="5" name="正方形/長方形 4">
            <a:extLst>
              <a:ext uri="{FF2B5EF4-FFF2-40B4-BE49-F238E27FC236}">
                <a16:creationId xmlns:a16="http://schemas.microsoft.com/office/drawing/2014/main" id="{E077083D-4781-7D0E-448D-238103BA63AB}"/>
              </a:ext>
            </a:extLst>
          </p:cNvPr>
          <p:cNvSpPr/>
          <p:nvPr/>
        </p:nvSpPr>
        <p:spPr>
          <a:xfrm>
            <a:off x="816062" y="4562579"/>
            <a:ext cx="1929391" cy="315323"/>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sp>
        <p:nvSpPr>
          <p:cNvPr id="7" name="正方形/長方形 6">
            <a:extLst>
              <a:ext uri="{FF2B5EF4-FFF2-40B4-BE49-F238E27FC236}">
                <a16:creationId xmlns:a16="http://schemas.microsoft.com/office/drawing/2014/main" id="{0CD27F58-13CF-983F-7185-E6DE285CC9BD}"/>
              </a:ext>
            </a:extLst>
          </p:cNvPr>
          <p:cNvSpPr/>
          <p:nvPr/>
        </p:nvSpPr>
        <p:spPr>
          <a:xfrm>
            <a:off x="816062" y="5407045"/>
            <a:ext cx="1929391" cy="315323"/>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sp>
        <p:nvSpPr>
          <p:cNvPr id="10" name="正方形/長方形 9">
            <a:extLst>
              <a:ext uri="{FF2B5EF4-FFF2-40B4-BE49-F238E27FC236}">
                <a16:creationId xmlns:a16="http://schemas.microsoft.com/office/drawing/2014/main" id="{8AF5FD38-D135-D6C3-F497-5313EDC17617}"/>
              </a:ext>
            </a:extLst>
          </p:cNvPr>
          <p:cNvSpPr/>
          <p:nvPr/>
        </p:nvSpPr>
        <p:spPr>
          <a:xfrm>
            <a:off x="3656746" y="5719723"/>
            <a:ext cx="1929391" cy="315323"/>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sp>
        <p:nvSpPr>
          <p:cNvPr id="11" name="正方形/長方形 10">
            <a:extLst>
              <a:ext uri="{FF2B5EF4-FFF2-40B4-BE49-F238E27FC236}">
                <a16:creationId xmlns:a16="http://schemas.microsoft.com/office/drawing/2014/main" id="{CC983B63-1B59-8181-A005-CC111376EC6A}"/>
              </a:ext>
            </a:extLst>
          </p:cNvPr>
          <p:cNvSpPr/>
          <p:nvPr/>
        </p:nvSpPr>
        <p:spPr>
          <a:xfrm>
            <a:off x="7901563" y="3766732"/>
            <a:ext cx="550271" cy="315323"/>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spTree>
    <p:extLst>
      <p:ext uri="{BB962C8B-B14F-4D97-AF65-F5344CB8AC3E}">
        <p14:creationId xmlns:p14="http://schemas.microsoft.com/office/powerpoint/2010/main" val="37552501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67D4607-5765-F549-0425-C38C7BD99DD5}"/>
              </a:ext>
            </a:extLst>
          </p:cNvPr>
          <p:cNvSpPr>
            <a:spLocks noGrp="1"/>
          </p:cNvSpPr>
          <p:nvPr>
            <p:ph type="title"/>
          </p:nvPr>
        </p:nvSpPr>
        <p:spPr/>
        <p:txBody>
          <a:bodyPr/>
          <a:lstStyle/>
          <a:p>
            <a:pPr>
              <a:lnSpc>
                <a:spcPct val="120000"/>
              </a:lnSpc>
            </a:pPr>
            <a:r>
              <a:rPr kumimoji="1" lang="ja-JP" altLang="en-US" dirty="0"/>
              <a:t>操作方法</a:t>
            </a:r>
            <a:br>
              <a:rPr kumimoji="1" lang="ja-JP" altLang="en-US" dirty="0"/>
            </a:br>
            <a:endParaRPr kumimoji="1" lang="ja-JP" altLang="en-US" dirty="0"/>
          </a:p>
        </p:txBody>
      </p:sp>
      <p:sp>
        <p:nvSpPr>
          <p:cNvPr id="4" name="スライド番号プレースホルダー 3">
            <a:extLst>
              <a:ext uri="{FF2B5EF4-FFF2-40B4-BE49-F238E27FC236}">
                <a16:creationId xmlns:a16="http://schemas.microsoft.com/office/drawing/2014/main" id="{71975235-19CD-6401-F2B5-4DC4E181AD0F}"/>
              </a:ext>
            </a:extLst>
          </p:cNvPr>
          <p:cNvSpPr>
            <a:spLocks noGrp="1"/>
          </p:cNvSpPr>
          <p:nvPr>
            <p:ph type="sldNum" sz="quarter" idx="12"/>
          </p:nvPr>
        </p:nvSpPr>
        <p:spPr/>
        <p:txBody>
          <a:bodyPr/>
          <a:lstStyle/>
          <a:p>
            <a:pPr>
              <a:lnSpc>
                <a:spcPct val="120000"/>
              </a:lnSpc>
            </a:pPr>
            <a:fld id="{D8A28372-6A5A-4399-8FC5-CCF396CD4981}" type="slidenum">
              <a:rPr lang="en-GB" smtClean="0"/>
              <a:pPr>
                <a:lnSpc>
                  <a:spcPct val="120000"/>
                </a:lnSpc>
              </a:pPr>
              <a:t>19</a:t>
            </a:fld>
            <a:endParaRPr lang="en-GB"/>
          </a:p>
        </p:txBody>
      </p:sp>
      <p:sp>
        <p:nvSpPr>
          <p:cNvPr id="16" name="正方形/長方形 15">
            <a:extLst>
              <a:ext uri="{FF2B5EF4-FFF2-40B4-BE49-F238E27FC236}">
                <a16:creationId xmlns:a16="http://schemas.microsoft.com/office/drawing/2014/main" id="{765783BB-9603-FBD7-3CD5-9DCAC1365938}"/>
              </a:ext>
            </a:extLst>
          </p:cNvPr>
          <p:cNvSpPr/>
          <p:nvPr/>
        </p:nvSpPr>
        <p:spPr>
          <a:xfrm>
            <a:off x="359582" y="2709658"/>
            <a:ext cx="8355799" cy="3319769"/>
          </a:xfrm>
          <a:prstGeom prst="rect">
            <a:avLst/>
          </a:prstGeom>
          <a:solidFill>
            <a:srgbClr val="EDF7FF"/>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ctr"/>
          <a:lstStyle/>
          <a:p>
            <a:pPr algn="ctr">
              <a:lnSpc>
                <a:spcPct val="120000"/>
              </a:lnSpc>
            </a:pPr>
            <a:endParaRPr kumimoji="1" lang="ja-JP" altLang="en-US" sz="1300" dirty="0">
              <a:solidFill>
                <a:schemeClr val="bg1"/>
              </a:solidFill>
            </a:endParaRPr>
          </a:p>
        </p:txBody>
      </p:sp>
      <p:sp>
        <p:nvSpPr>
          <p:cNvPr id="9" name="Google Shape;139;g1b635329b6c_0_0">
            <a:extLst>
              <a:ext uri="{FF2B5EF4-FFF2-40B4-BE49-F238E27FC236}">
                <a16:creationId xmlns:a16="http://schemas.microsoft.com/office/drawing/2014/main" id="{D72EE12A-9BEC-B5C8-607C-9AA831E8ADCC}"/>
              </a:ext>
            </a:extLst>
          </p:cNvPr>
          <p:cNvSpPr/>
          <p:nvPr/>
        </p:nvSpPr>
        <p:spPr>
          <a:xfrm>
            <a:off x="359582" y="1259618"/>
            <a:ext cx="8425657" cy="1031540"/>
          </a:xfrm>
          <a:prstGeom prst="roundRect">
            <a:avLst>
              <a:gd name="adj" fmla="val 0"/>
            </a:avLst>
          </a:prstGeom>
          <a:solidFill>
            <a:srgbClr val="EDF7FF"/>
          </a:solidFill>
          <a:ln>
            <a:noFill/>
          </a:ln>
        </p:spPr>
        <p:txBody>
          <a:bodyPr spcFirstLastPara="1" wrap="square" lIns="91425" tIns="45700" rIns="91425" bIns="45700" anchor="ctr" anchorCtr="0">
            <a:noAutofit/>
          </a:bodyPr>
          <a:lstStyle/>
          <a:p>
            <a:pPr>
              <a:lnSpc>
                <a:spcPct val="120000"/>
              </a:lnSpc>
              <a:buClr>
                <a:srgbClr val="000000"/>
              </a:buClr>
              <a:buSzPts val="1350"/>
            </a:pPr>
            <a:r>
              <a:rPr lang="en-US" altLang="ja-JP" sz="1401" dirty="0">
                <a:latin typeface="+mn-ea"/>
                <a:cs typeface="Meiryo"/>
                <a:sym typeface="Meiryo"/>
              </a:rPr>
              <a:t>【</a:t>
            </a:r>
            <a:r>
              <a:rPr lang="ja-JP" altLang="en-US" sz="1401" dirty="0">
                <a:latin typeface="+mn-ea"/>
                <a:cs typeface="Meiryo"/>
                <a:sym typeface="Meiryo"/>
              </a:rPr>
              <a:t>修正担当者様へ</a:t>
            </a:r>
            <a:r>
              <a:rPr lang="en-US" altLang="ja-JP" sz="1401" dirty="0">
                <a:latin typeface="+mn-ea"/>
                <a:cs typeface="Meiryo"/>
                <a:sym typeface="Meiryo"/>
              </a:rPr>
              <a:t>】</a:t>
            </a:r>
          </a:p>
          <a:p>
            <a:pPr>
              <a:lnSpc>
                <a:spcPct val="120000"/>
              </a:lnSpc>
              <a:buClr>
                <a:srgbClr val="000000"/>
              </a:buClr>
              <a:buSzPts val="1350"/>
            </a:pPr>
            <a:r>
              <a:rPr lang="ja-JP" altLang="en-US" sz="1401" dirty="0">
                <a:latin typeface="+mn-ea"/>
                <a:cs typeface="Meiryo"/>
                <a:sym typeface="Meiryo"/>
              </a:rPr>
              <a:t>貴社内にて作成された操作マニュアルの「申請」「承認」「オプション」ページを</a:t>
            </a:r>
            <a:br>
              <a:rPr lang="ja-JP" altLang="en-US" sz="1401" dirty="0">
                <a:latin typeface="+mn-ea"/>
                <a:cs typeface="Meiryo"/>
                <a:sym typeface="Meiryo"/>
              </a:rPr>
            </a:br>
            <a:r>
              <a:rPr lang="ja-JP" altLang="en-US" sz="1401" dirty="0">
                <a:latin typeface="+mn-ea"/>
                <a:cs typeface="Meiryo"/>
                <a:sym typeface="Meiryo"/>
              </a:rPr>
              <a:t>それぞれご挿入の上、操作方法をご説明ください。</a:t>
            </a:r>
          </a:p>
        </p:txBody>
      </p:sp>
      <p:sp>
        <p:nvSpPr>
          <p:cNvPr id="6" name="Google Shape;450;p15">
            <a:extLst>
              <a:ext uri="{FF2B5EF4-FFF2-40B4-BE49-F238E27FC236}">
                <a16:creationId xmlns:a16="http://schemas.microsoft.com/office/drawing/2014/main" id="{68843DF4-805D-C239-BFAF-EB9E49B47A20}"/>
              </a:ext>
            </a:extLst>
          </p:cNvPr>
          <p:cNvSpPr txBox="1"/>
          <p:nvPr/>
        </p:nvSpPr>
        <p:spPr>
          <a:xfrm>
            <a:off x="5099238" y="5406274"/>
            <a:ext cx="2665895" cy="258661"/>
          </a:xfrm>
          <a:prstGeom prst="rect">
            <a:avLst/>
          </a:prstGeom>
          <a:noFill/>
          <a:ln>
            <a:noFill/>
          </a:ln>
        </p:spPr>
        <p:txBody>
          <a:bodyPr spcFirstLastPara="1" wrap="square" lIns="0" tIns="0" rIns="0" bIns="0" anchor="t" anchorCtr="0">
            <a:spAutoFit/>
          </a:bodyPr>
          <a:lstStyle/>
          <a:p>
            <a:pPr algn="ctr">
              <a:lnSpc>
                <a:spcPct val="120000"/>
              </a:lnSpc>
              <a:buClr>
                <a:srgbClr val="4C4948"/>
              </a:buClr>
              <a:buSzPts val="1400"/>
            </a:pPr>
            <a:r>
              <a:rPr lang="ja-JP" altLang="en-US" sz="1401" dirty="0">
                <a:latin typeface="BIZ UDPゴシック" panose="020B0400000000000000" pitchFamily="50" charset="-128"/>
                <a:ea typeface="BIZ UDPゴシック" panose="020B0400000000000000" pitchFamily="50" charset="-128"/>
                <a:cs typeface="Meiryo"/>
                <a:sym typeface="Meiryo"/>
              </a:rPr>
              <a:t>承認者向けマニュアル</a:t>
            </a:r>
          </a:p>
        </p:txBody>
      </p:sp>
      <p:pic>
        <p:nvPicPr>
          <p:cNvPr id="8" name="図 7">
            <a:extLst>
              <a:ext uri="{FF2B5EF4-FFF2-40B4-BE49-F238E27FC236}">
                <a16:creationId xmlns:a16="http://schemas.microsoft.com/office/drawing/2014/main" id="{365E3013-6EC2-B091-3521-05E29C9F9424}"/>
              </a:ext>
            </a:extLst>
          </p:cNvPr>
          <p:cNvPicPr>
            <a:picLocks noChangeAspect="1"/>
          </p:cNvPicPr>
          <p:nvPr/>
        </p:nvPicPr>
        <p:blipFill>
          <a:blip r:embed="rId3"/>
          <a:stretch>
            <a:fillRect/>
          </a:stretch>
        </p:blipFill>
        <p:spPr>
          <a:xfrm>
            <a:off x="1303079" y="3461097"/>
            <a:ext cx="2640656" cy="1788747"/>
          </a:xfrm>
          <a:prstGeom prst="rect">
            <a:avLst/>
          </a:prstGeom>
          <a:ln w="12700">
            <a:solidFill>
              <a:srgbClr val="D2D2D2"/>
            </a:solidFill>
          </a:ln>
        </p:spPr>
      </p:pic>
      <p:pic>
        <p:nvPicPr>
          <p:cNvPr id="10" name="図 9">
            <a:extLst>
              <a:ext uri="{FF2B5EF4-FFF2-40B4-BE49-F238E27FC236}">
                <a16:creationId xmlns:a16="http://schemas.microsoft.com/office/drawing/2014/main" id="{3BC3A426-563C-87C1-20C7-AE154DE7CF9C}"/>
              </a:ext>
            </a:extLst>
          </p:cNvPr>
          <p:cNvPicPr>
            <a:picLocks noChangeAspect="1"/>
          </p:cNvPicPr>
          <p:nvPr/>
        </p:nvPicPr>
        <p:blipFill>
          <a:blip r:embed="rId4"/>
          <a:stretch>
            <a:fillRect/>
          </a:stretch>
        </p:blipFill>
        <p:spPr>
          <a:xfrm>
            <a:off x="5099238" y="3461097"/>
            <a:ext cx="2665895" cy="1788747"/>
          </a:xfrm>
          <a:prstGeom prst="rect">
            <a:avLst/>
          </a:prstGeom>
          <a:ln w="12700">
            <a:solidFill>
              <a:srgbClr val="D2D2D2"/>
            </a:solidFill>
          </a:ln>
        </p:spPr>
      </p:pic>
      <p:sp>
        <p:nvSpPr>
          <p:cNvPr id="11" name="Google Shape;450;p15">
            <a:extLst>
              <a:ext uri="{FF2B5EF4-FFF2-40B4-BE49-F238E27FC236}">
                <a16:creationId xmlns:a16="http://schemas.microsoft.com/office/drawing/2014/main" id="{6E97B486-5F62-F9A6-A2C0-CD49BA83D764}"/>
              </a:ext>
            </a:extLst>
          </p:cNvPr>
          <p:cNvSpPr txBox="1"/>
          <p:nvPr/>
        </p:nvSpPr>
        <p:spPr>
          <a:xfrm>
            <a:off x="1277856" y="5406274"/>
            <a:ext cx="2665893" cy="258661"/>
          </a:xfrm>
          <a:prstGeom prst="rect">
            <a:avLst/>
          </a:prstGeom>
          <a:noFill/>
          <a:ln>
            <a:noFill/>
          </a:ln>
        </p:spPr>
        <p:txBody>
          <a:bodyPr spcFirstLastPara="1" wrap="square" lIns="0" tIns="0" rIns="0" bIns="0" anchor="t" anchorCtr="0">
            <a:spAutoFit/>
          </a:bodyPr>
          <a:lstStyle/>
          <a:p>
            <a:pPr algn="ctr">
              <a:lnSpc>
                <a:spcPct val="120000"/>
              </a:lnSpc>
              <a:buClr>
                <a:srgbClr val="4C4948"/>
              </a:buClr>
              <a:buSzPts val="1400"/>
            </a:pPr>
            <a:r>
              <a:rPr lang="ja-JP" altLang="en-US" sz="1401" dirty="0">
                <a:latin typeface="BIZ UDPゴシック" panose="020B0400000000000000" pitchFamily="50" charset="-128"/>
                <a:ea typeface="BIZ UDPゴシック" panose="020B0400000000000000" pitchFamily="50" charset="-128"/>
                <a:cs typeface="Meiryo"/>
                <a:sym typeface="Meiryo"/>
              </a:rPr>
              <a:t>申請者向けマニュアル</a:t>
            </a:r>
          </a:p>
        </p:txBody>
      </p:sp>
    </p:spTree>
    <p:extLst>
      <p:ext uri="{BB962C8B-B14F-4D97-AF65-F5344CB8AC3E}">
        <p14:creationId xmlns:p14="http://schemas.microsoft.com/office/powerpoint/2010/main" val="15880756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67D4607-5765-F549-0425-C38C7BD99DD5}"/>
              </a:ext>
            </a:extLst>
          </p:cNvPr>
          <p:cNvSpPr>
            <a:spLocks noGrp="1"/>
          </p:cNvSpPr>
          <p:nvPr>
            <p:ph type="title"/>
          </p:nvPr>
        </p:nvSpPr>
        <p:spPr/>
        <p:txBody>
          <a:bodyPr/>
          <a:lstStyle/>
          <a:p>
            <a:pPr>
              <a:lnSpc>
                <a:spcPct val="120000"/>
              </a:lnSpc>
            </a:pPr>
            <a:r>
              <a:rPr kumimoji="1" lang="ja-JP" altLang="en-US" dirty="0"/>
              <a:t>社内展開 成功の秘訣</a:t>
            </a:r>
          </a:p>
        </p:txBody>
      </p:sp>
      <p:sp>
        <p:nvSpPr>
          <p:cNvPr id="4" name="スライド番号プレースホルダー 3">
            <a:extLst>
              <a:ext uri="{FF2B5EF4-FFF2-40B4-BE49-F238E27FC236}">
                <a16:creationId xmlns:a16="http://schemas.microsoft.com/office/drawing/2014/main" id="{71975235-19CD-6401-F2B5-4DC4E181AD0F}"/>
              </a:ext>
            </a:extLst>
          </p:cNvPr>
          <p:cNvSpPr>
            <a:spLocks noGrp="1"/>
          </p:cNvSpPr>
          <p:nvPr>
            <p:ph type="sldNum" sz="quarter" idx="12"/>
          </p:nvPr>
        </p:nvSpPr>
        <p:spPr/>
        <p:txBody>
          <a:bodyPr/>
          <a:lstStyle/>
          <a:p>
            <a:pPr>
              <a:lnSpc>
                <a:spcPct val="120000"/>
              </a:lnSpc>
            </a:pPr>
            <a:fld id="{D8A28372-6A5A-4399-8FC5-CCF396CD4981}" type="slidenum">
              <a:rPr lang="en-GB" smtClean="0"/>
              <a:pPr>
                <a:lnSpc>
                  <a:spcPct val="120000"/>
                </a:lnSpc>
              </a:pPr>
              <a:t>2</a:t>
            </a:fld>
            <a:endParaRPr lang="en-GB"/>
          </a:p>
        </p:txBody>
      </p:sp>
      <p:sp>
        <p:nvSpPr>
          <p:cNvPr id="7" name="Google Shape;64;p1">
            <a:extLst>
              <a:ext uri="{FF2B5EF4-FFF2-40B4-BE49-F238E27FC236}">
                <a16:creationId xmlns:a16="http://schemas.microsoft.com/office/drawing/2014/main" id="{34BDF27A-E97B-CFFC-62C0-C3AD81FFA361}"/>
              </a:ext>
            </a:extLst>
          </p:cNvPr>
          <p:cNvSpPr/>
          <p:nvPr/>
        </p:nvSpPr>
        <p:spPr>
          <a:xfrm>
            <a:off x="1819669" y="3201954"/>
            <a:ext cx="4795801" cy="809100"/>
          </a:xfrm>
          <a:prstGeom prst="rect">
            <a:avLst/>
          </a:prstGeom>
          <a:noFill/>
          <a:ln>
            <a:noFill/>
          </a:ln>
        </p:spPr>
        <p:txBody>
          <a:bodyPr spcFirstLastPara="1" wrap="square" lIns="91425" tIns="45700" rIns="91425" bIns="45700" anchor="ctr" anchorCtr="0">
            <a:noAutofit/>
          </a:bodyPr>
          <a:lstStyle/>
          <a:p>
            <a:pPr>
              <a:lnSpc>
                <a:spcPct val="120000"/>
              </a:lnSpc>
              <a:buClr>
                <a:srgbClr val="000000"/>
              </a:buClr>
              <a:buSzPts val="1600"/>
            </a:pPr>
            <a:endParaRPr sz="1600" dirty="0">
              <a:solidFill>
                <a:srgbClr val="FFFFFF"/>
              </a:solidFill>
              <a:ea typeface="Meiryo"/>
              <a:cs typeface="Meiryo"/>
              <a:sym typeface="Meiryo"/>
            </a:endParaRPr>
          </a:p>
        </p:txBody>
      </p:sp>
      <p:sp>
        <p:nvSpPr>
          <p:cNvPr id="5" name="コンテンツ プレースホルダー 2">
            <a:extLst>
              <a:ext uri="{FF2B5EF4-FFF2-40B4-BE49-F238E27FC236}">
                <a16:creationId xmlns:a16="http://schemas.microsoft.com/office/drawing/2014/main" id="{76DA2E46-47E7-2CB1-E69E-410837F2B8E7}"/>
              </a:ext>
            </a:extLst>
          </p:cNvPr>
          <p:cNvSpPr txBox="1">
            <a:spLocks/>
          </p:cNvSpPr>
          <p:nvPr/>
        </p:nvSpPr>
        <p:spPr>
          <a:xfrm>
            <a:off x="1107921" y="4511757"/>
            <a:ext cx="6962635" cy="1512257"/>
          </a:xfrm>
          <a:prstGeom prst="rect">
            <a:avLst/>
          </a:prstGeom>
        </p:spPr>
        <p:txBody>
          <a:bodyPr/>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lvl="3" indent="-359974">
              <a:lnSpc>
                <a:spcPct val="120000"/>
              </a:lnSpc>
            </a:pPr>
            <a:r>
              <a:rPr lang="ja-JP" altLang="en-US" sz="1200" b="0" dirty="0">
                <a:solidFill>
                  <a:schemeClr val="tx1"/>
                </a:solidFill>
                <a:latin typeface="+mj-lt"/>
              </a:rPr>
              <a:t>順調に設定が進んでも、社内展開が失敗してしまうとシステム導入は成功しません。</a:t>
            </a:r>
          </a:p>
          <a:p>
            <a:pPr lvl="3" indent="-359974">
              <a:lnSpc>
                <a:spcPct val="120000"/>
              </a:lnSpc>
            </a:pPr>
            <a:endParaRPr lang="ja-JP" altLang="en-US" sz="1200" b="0" dirty="0">
              <a:solidFill>
                <a:schemeClr val="tx1"/>
              </a:solidFill>
              <a:latin typeface="+mj-lt"/>
            </a:endParaRPr>
          </a:p>
          <a:p>
            <a:pPr lvl="3" indent="-359974">
              <a:lnSpc>
                <a:spcPct val="120000"/>
              </a:lnSpc>
            </a:pPr>
            <a:r>
              <a:rPr lang="ja-JP" altLang="en-US" sz="1200" b="0" dirty="0">
                <a:solidFill>
                  <a:schemeClr val="tx1"/>
                </a:solidFill>
                <a:latin typeface="+mj-lt"/>
              </a:rPr>
              <a:t>本資料では、「社内説明会」を成功させるために</a:t>
            </a:r>
          </a:p>
          <a:p>
            <a:pPr lvl="3" indent="-359974">
              <a:lnSpc>
                <a:spcPct val="120000"/>
              </a:lnSpc>
            </a:pPr>
            <a:r>
              <a:rPr lang="ja-JP" altLang="en-US" sz="1200" b="0" dirty="0">
                <a:solidFill>
                  <a:schemeClr val="tx1"/>
                </a:solidFill>
                <a:latin typeface="+mj-lt"/>
              </a:rPr>
              <a:t>説明会で投影する資料のひな形を用意しています。（</a:t>
            </a:r>
            <a:r>
              <a:rPr lang="en-US" altLang="ja-JP" sz="1200" b="0" dirty="0">
                <a:solidFill>
                  <a:schemeClr val="tx1"/>
                </a:solidFill>
                <a:latin typeface="+mj-lt"/>
              </a:rPr>
              <a:t>7</a:t>
            </a:r>
            <a:r>
              <a:rPr lang="ja-JP" altLang="en-US" sz="1200" b="0" dirty="0">
                <a:solidFill>
                  <a:schemeClr val="tx1"/>
                </a:solidFill>
                <a:latin typeface="+mj-lt"/>
              </a:rPr>
              <a:t>ページ以降）</a:t>
            </a:r>
            <a:endParaRPr lang="en-US" altLang="ja-JP" sz="1200" b="0" dirty="0">
              <a:solidFill>
                <a:schemeClr val="tx1"/>
              </a:solidFill>
              <a:latin typeface="+mj-lt"/>
            </a:endParaRPr>
          </a:p>
          <a:p>
            <a:pPr lvl="3" indent="-359974">
              <a:lnSpc>
                <a:spcPct val="120000"/>
              </a:lnSpc>
            </a:pPr>
            <a:endParaRPr lang="en-US" altLang="ja-JP" sz="1200" b="0" dirty="0">
              <a:solidFill>
                <a:schemeClr val="tx1"/>
              </a:solidFill>
              <a:latin typeface="+mj-lt"/>
            </a:endParaRPr>
          </a:p>
          <a:p>
            <a:pPr lvl="3" indent="-359974">
              <a:lnSpc>
                <a:spcPct val="120000"/>
              </a:lnSpc>
            </a:pPr>
            <a:r>
              <a:rPr lang="ja-JP" altLang="en-US" sz="1200" b="0" dirty="0">
                <a:solidFill>
                  <a:schemeClr val="tx1"/>
                </a:solidFill>
                <a:latin typeface="+mj-lt"/>
              </a:rPr>
              <a:t>目指す運用に合わせて</a:t>
            </a:r>
            <a:r>
              <a:rPr lang="ja-JP" altLang="en-US" sz="1200" dirty="0">
                <a:latin typeface="+mj-lt"/>
              </a:rPr>
              <a:t>カスタマイズ</a:t>
            </a:r>
            <a:r>
              <a:rPr lang="ja-JP" altLang="en-US" sz="1200" b="0" dirty="0">
                <a:solidFill>
                  <a:schemeClr val="tx1"/>
                </a:solidFill>
                <a:latin typeface="+mj-lt"/>
              </a:rPr>
              <a:t>していただき、ぜひご活用ください。</a:t>
            </a:r>
          </a:p>
        </p:txBody>
      </p:sp>
      <p:grpSp>
        <p:nvGrpSpPr>
          <p:cNvPr id="17" name="グループ化 16">
            <a:extLst>
              <a:ext uri="{FF2B5EF4-FFF2-40B4-BE49-F238E27FC236}">
                <a16:creationId xmlns:a16="http://schemas.microsoft.com/office/drawing/2014/main" id="{65E02459-5518-ECD2-24BA-EDE2F8FB4DC4}"/>
              </a:ext>
            </a:extLst>
          </p:cNvPr>
          <p:cNvGrpSpPr/>
          <p:nvPr/>
        </p:nvGrpSpPr>
        <p:grpSpPr>
          <a:xfrm>
            <a:off x="1107930" y="3101810"/>
            <a:ext cx="5678423" cy="1068599"/>
            <a:chOff x="1253331" y="2893497"/>
            <a:chExt cx="5678423" cy="1068598"/>
          </a:xfrm>
        </p:grpSpPr>
        <p:sp>
          <p:nvSpPr>
            <p:cNvPr id="3" name="正方形/長方形 2">
              <a:extLst>
                <a:ext uri="{FF2B5EF4-FFF2-40B4-BE49-F238E27FC236}">
                  <a16:creationId xmlns:a16="http://schemas.microsoft.com/office/drawing/2014/main" id="{55CD48B6-48C7-E34F-E2D3-55D40BF374F1}"/>
                </a:ext>
              </a:extLst>
            </p:cNvPr>
            <p:cNvSpPr/>
            <p:nvPr/>
          </p:nvSpPr>
          <p:spPr>
            <a:xfrm>
              <a:off x="1253331" y="2893497"/>
              <a:ext cx="5678423" cy="1068598"/>
            </a:xfrm>
            <a:prstGeom prst="rect">
              <a:avLst/>
            </a:prstGeom>
            <a:solidFill>
              <a:srgbClr val="EDF7FF"/>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20000"/>
                </a:lnSpc>
              </a:pPr>
              <a:endParaRPr kumimoji="1" lang="ja-JP" altLang="en-US" sz="1300" dirty="0" err="1">
                <a:solidFill>
                  <a:schemeClr val="bg1"/>
                </a:solidFill>
              </a:endParaRPr>
            </a:p>
          </p:txBody>
        </p:sp>
        <p:sp>
          <p:nvSpPr>
            <p:cNvPr id="6" name="コンテンツ プレースホルダー 2">
              <a:extLst>
                <a:ext uri="{FF2B5EF4-FFF2-40B4-BE49-F238E27FC236}">
                  <a16:creationId xmlns:a16="http://schemas.microsoft.com/office/drawing/2014/main" id="{B86E3D40-F97A-99D2-0C3E-782F70E61621}"/>
                </a:ext>
              </a:extLst>
            </p:cNvPr>
            <p:cNvSpPr txBox="1">
              <a:spLocks/>
            </p:cNvSpPr>
            <p:nvPr/>
          </p:nvSpPr>
          <p:spPr>
            <a:xfrm>
              <a:off x="1324150" y="3094552"/>
              <a:ext cx="5536784" cy="668791"/>
            </a:xfrm>
            <a:prstGeom prst="rect">
              <a:avLst/>
            </a:prstGeom>
          </p:spPr>
          <p:txBody>
            <a:bodyPr/>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lvl="3" indent="-359974">
                <a:lnSpc>
                  <a:spcPct val="120000"/>
                </a:lnSpc>
              </a:pPr>
              <a:r>
                <a:rPr lang="ja-JP" altLang="en-US" sz="1200" b="0" dirty="0">
                  <a:solidFill>
                    <a:schemeClr val="tx1"/>
                  </a:solidFill>
                </a:rPr>
                <a:t>① システム設定と </a:t>
              </a:r>
              <a:r>
                <a:rPr lang="ja-JP" altLang="en-US" sz="1200" dirty="0"/>
                <a:t>並行して</a:t>
              </a:r>
              <a:r>
                <a:rPr lang="ja-JP" altLang="en-US" sz="1200" b="0" dirty="0">
                  <a:solidFill>
                    <a:schemeClr val="tx1"/>
                  </a:solidFill>
                </a:rPr>
                <a:t>キーマンへの声がけ</a:t>
              </a:r>
              <a:endParaRPr lang="en-US" altLang="ja-JP" sz="1200" b="0" dirty="0">
                <a:solidFill>
                  <a:schemeClr val="tx1"/>
                </a:solidFill>
              </a:endParaRPr>
            </a:p>
            <a:p>
              <a:pPr lvl="3" indent="-359974">
                <a:lnSpc>
                  <a:spcPct val="120000"/>
                </a:lnSpc>
              </a:pPr>
              <a:endParaRPr lang="ja-JP" altLang="en-US" sz="900" b="0" dirty="0">
                <a:solidFill>
                  <a:schemeClr val="tx1"/>
                </a:solidFill>
              </a:endParaRPr>
            </a:p>
            <a:p>
              <a:pPr lvl="3" indent="-359974">
                <a:lnSpc>
                  <a:spcPct val="120000"/>
                </a:lnSpc>
              </a:pPr>
              <a:r>
                <a:rPr lang="ja-JP" altLang="en-US" sz="1200" b="0" dirty="0">
                  <a:solidFill>
                    <a:schemeClr val="tx1"/>
                  </a:solidFill>
                </a:rPr>
                <a:t>② </a:t>
              </a:r>
              <a:r>
                <a:rPr lang="ja-JP" altLang="en-US" sz="1200" dirty="0"/>
                <a:t>申請者のメリット</a:t>
              </a:r>
              <a:r>
                <a:rPr lang="ja-JP" altLang="en-US" sz="1200" b="0" dirty="0">
                  <a:solidFill>
                    <a:schemeClr val="tx1"/>
                  </a:solidFill>
                </a:rPr>
                <a:t>を整理する</a:t>
              </a:r>
            </a:p>
          </p:txBody>
        </p:sp>
      </p:grpSp>
      <p:sp>
        <p:nvSpPr>
          <p:cNvPr id="9" name="コンテンツ プレースホルダー 2">
            <a:extLst>
              <a:ext uri="{FF2B5EF4-FFF2-40B4-BE49-F238E27FC236}">
                <a16:creationId xmlns:a16="http://schemas.microsoft.com/office/drawing/2014/main" id="{EBB53B03-F1C3-6BA9-327B-A6C229C696E2}"/>
              </a:ext>
            </a:extLst>
          </p:cNvPr>
          <p:cNvSpPr txBox="1">
            <a:spLocks/>
          </p:cNvSpPr>
          <p:nvPr/>
        </p:nvSpPr>
        <p:spPr>
          <a:xfrm>
            <a:off x="1023295" y="1309024"/>
            <a:ext cx="2728884" cy="358997"/>
          </a:xfrm>
          <a:prstGeom prst="rect">
            <a:avLst/>
          </a:prstGeom>
        </p:spPr>
        <p:txBody>
          <a:bodyPr/>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lvl="3" indent="-359974">
              <a:lnSpc>
                <a:spcPct val="120000"/>
              </a:lnSpc>
            </a:pPr>
            <a:r>
              <a:rPr lang="ja-JP" altLang="en-US" sz="1600" dirty="0">
                <a:solidFill>
                  <a:schemeClr val="tx1"/>
                </a:solidFill>
                <a:latin typeface="+mj-ea"/>
                <a:ea typeface="+mj-ea"/>
              </a:rPr>
              <a:t>社内展開　あるある失敗例</a:t>
            </a:r>
          </a:p>
        </p:txBody>
      </p:sp>
      <p:sp>
        <p:nvSpPr>
          <p:cNvPr id="8" name="Google Shape;66;p1">
            <a:extLst>
              <a:ext uri="{FF2B5EF4-FFF2-40B4-BE49-F238E27FC236}">
                <a16:creationId xmlns:a16="http://schemas.microsoft.com/office/drawing/2014/main" id="{F000ED74-EA29-F2EB-71E3-304E3331BA42}"/>
              </a:ext>
            </a:extLst>
          </p:cNvPr>
          <p:cNvSpPr/>
          <p:nvPr/>
        </p:nvSpPr>
        <p:spPr>
          <a:xfrm flipH="1">
            <a:off x="1107930" y="1698503"/>
            <a:ext cx="5678423" cy="771956"/>
          </a:xfrm>
          <a:prstGeom prst="wedgeRoundRectCallout">
            <a:avLst>
              <a:gd name="adj1" fmla="val -55220"/>
              <a:gd name="adj2" fmla="val -9605"/>
              <a:gd name="adj3" fmla="val 16667"/>
            </a:avLst>
          </a:prstGeom>
          <a:solidFill>
            <a:schemeClr val="bg2"/>
          </a:solidFill>
          <a:ln>
            <a:noFill/>
          </a:ln>
        </p:spPr>
        <p:txBody>
          <a:bodyPr spcFirstLastPara="1" wrap="square" lIns="91425" tIns="91425" rIns="91425" bIns="91425" anchor="ctr" anchorCtr="0">
            <a:noAutofit/>
          </a:bodyPr>
          <a:lstStyle/>
          <a:p>
            <a:pPr marL="171438" lvl="3" indent="-171438">
              <a:lnSpc>
                <a:spcPct val="120000"/>
              </a:lnSpc>
              <a:buFont typeface="Arial" panose="020B0604020202020204" pitchFamily="34" charset="0"/>
              <a:buChar char="•"/>
            </a:pPr>
            <a:r>
              <a:rPr lang="ja-JP" altLang="en-US" sz="1200" dirty="0">
                <a:latin typeface="+mj-lt"/>
              </a:rPr>
              <a:t>経費精算が多く発生する部門のキーマンに合意が得られていなかった</a:t>
            </a:r>
            <a:endParaRPr lang="en-US" altLang="ja-JP" sz="1200" dirty="0">
              <a:latin typeface="+mj-lt"/>
            </a:endParaRPr>
          </a:p>
          <a:p>
            <a:pPr marL="171438" lvl="3" indent="-171438">
              <a:lnSpc>
                <a:spcPct val="120000"/>
              </a:lnSpc>
              <a:buFont typeface="Arial" panose="020B0604020202020204" pitchFamily="34" charset="0"/>
              <a:buChar char="•"/>
            </a:pPr>
            <a:r>
              <a:rPr lang="ja-JP" altLang="en-US" sz="1200" dirty="0">
                <a:latin typeface="+mj-lt"/>
              </a:rPr>
              <a:t>説明会で集中して聞いてもらえず、ユーザー（申請者）に定着しなかった</a:t>
            </a:r>
          </a:p>
        </p:txBody>
      </p:sp>
      <p:sp>
        <p:nvSpPr>
          <p:cNvPr id="14" name="コンテンツ プレースホルダー 2">
            <a:extLst>
              <a:ext uri="{FF2B5EF4-FFF2-40B4-BE49-F238E27FC236}">
                <a16:creationId xmlns:a16="http://schemas.microsoft.com/office/drawing/2014/main" id="{EFE555E5-7EBC-0F65-FAB5-992CF3B830C5}"/>
              </a:ext>
            </a:extLst>
          </p:cNvPr>
          <p:cNvSpPr txBox="1">
            <a:spLocks/>
          </p:cNvSpPr>
          <p:nvPr/>
        </p:nvSpPr>
        <p:spPr>
          <a:xfrm>
            <a:off x="1023295" y="2745118"/>
            <a:ext cx="2728884" cy="358997"/>
          </a:xfrm>
          <a:prstGeom prst="rect">
            <a:avLst/>
          </a:prstGeom>
        </p:spPr>
        <p:txBody>
          <a:bodyPr/>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lvl="3" indent="-359974">
              <a:lnSpc>
                <a:spcPct val="120000"/>
              </a:lnSpc>
            </a:pPr>
            <a:r>
              <a:rPr lang="ja-JP" altLang="en-US" sz="1600" dirty="0">
                <a:latin typeface="+mj-ea"/>
                <a:ea typeface="+mj-ea"/>
              </a:rPr>
              <a:t>成功ポイント</a:t>
            </a:r>
          </a:p>
        </p:txBody>
      </p:sp>
      <p:pic>
        <p:nvPicPr>
          <p:cNvPr id="11" name="グラフィックス 10">
            <a:extLst>
              <a:ext uri="{FF2B5EF4-FFF2-40B4-BE49-F238E27FC236}">
                <a16:creationId xmlns:a16="http://schemas.microsoft.com/office/drawing/2014/main" id="{E9990632-244B-6291-9E0B-57E27A97C0C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113356" y="1499479"/>
            <a:ext cx="1170000" cy="1170000"/>
          </a:xfrm>
          <a:prstGeom prst="rect">
            <a:avLst/>
          </a:prstGeom>
        </p:spPr>
      </p:pic>
    </p:spTree>
    <p:extLst>
      <p:ext uri="{BB962C8B-B14F-4D97-AF65-F5344CB8AC3E}">
        <p14:creationId xmlns:p14="http://schemas.microsoft.com/office/powerpoint/2010/main" val="27883375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C4F3526F-16E2-A9A8-F3A8-BB05FA3E5942}"/>
              </a:ext>
            </a:extLst>
          </p:cNvPr>
          <p:cNvSpPr>
            <a:spLocks noGrp="1"/>
          </p:cNvSpPr>
          <p:nvPr>
            <p:ph type="sldNum" sz="quarter" idx="12"/>
          </p:nvPr>
        </p:nvSpPr>
        <p:spPr/>
        <p:txBody>
          <a:bodyPr/>
          <a:lstStyle/>
          <a:p>
            <a:fld id="{D8A28372-6A5A-4399-8FC5-CCF396CD4981}" type="slidenum">
              <a:rPr lang="en-GB" smtClean="0"/>
              <a:t>20</a:t>
            </a:fld>
            <a:endParaRPr lang="en-GB"/>
          </a:p>
        </p:txBody>
      </p:sp>
      <p:sp>
        <p:nvSpPr>
          <p:cNvPr id="10" name="Google Shape;456;p16">
            <a:extLst>
              <a:ext uri="{FF2B5EF4-FFF2-40B4-BE49-F238E27FC236}">
                <a16:creationId xmlns:a16="http://schemas.microsoft.com/office/drawing/2014/main" id="{D946F478-D240-0C76-8E30-DC70EEDB67DB}"/>
              </a:ext>
            </a:extLst>
          </p:cNvPr>
          <p:cNvSpPr txBox="1">
            <a:spLocks noGrp="1"/>
          </p:cNvSpPr>
          <p:nvPr>
            <p:ph type="body" sz="quarter" idx="13"/>
          </p:nvPr>
        </p:nvSpPr>
        <p:spPr>
          <a:xfrm>
            <a:off x="366602" y="1376382"/>
            <a:ext cx="5092105" cy="4437495"/>
          </a:xfrm>
          <a:prstGeom prst="rect">
            <a:avLst/>
          </a:prstGeom>
          <a:noFill/>
          <a:ln>
            <a:noFill/>
          </a:ln>
        </p:spPr>
        <p:txBody>
          <a:bodyPr spcFirstLastPara="1" vert="horz" wrap="square" lIns="0" tIns="0" rIns="0" bIns="0" rtlCol="0" anchor="ctr" anchorCtr="0">
            <a:normAutofit/>
          </a:bodyPr>
          <a:lstStyle/>
          <a:p>
            <a:pPr marL="0" indent="0">
              <a:lnSpc>
                <a:spcPct val="120000"/>
              </a:lnSpc>
              <a:spcAft>
                <a:spcPts val="0"/>
              </a:spcAft>
              <a:buClr>
                <a:srgbClr val="4C4948"/>
              </a:buClr>
              <a:buSzPts val="2800"/>
              <a:buNone/>
            </a:pPr>
            <a:r>
              <a:rPr lang="en-US" altLang="ja-JP" dirty="0">
                <a:solidFill>
                  <a:schemeClr val="tx1"/>
                </a:solidFill>
                <a:latin typeface="+mj-ea"/>
                <a:ea typeface="+mj-ea"/>
              </a:rPr>
              <a:t>4. </a:t>
            </a:r>
            <a:r>
              <a:rPr lang="ja-JP" dirty="0">
                <a:solidFill>
                  <a:schemeClr val="tx1"/>
                </a:solidFill>
                <a:latin typeface="+mj-ea"/>
                <a:ea typeface="+mj-ea"/>
              </a:rPr>
              <a:t>システム移行スケジュール</a:t>
            </a:r>
            <a:endParaRPr dirty="0">
              <a:solidFill>
                <a:schemeClr val="tx1"/>
              </a:solidFill>
              <a:latin typeface="+mj-ea"/>
              <a:ea typeface="+mj-ea"/>
            </a:endParaRPr>
          </a:p>
        </p:txBody>
      </p:sp>
    </p:spTree>
    <p:extLst>
      <p:ext uri="{BB962C8B-B14F-4D97-AF65-F5344CB8AC3E}">
        <p14:creationId xmlns:p14="http://schemas.microsoft.com/office/powerpoint/2010/main" val="7880041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67D4607-5765-F549-0425-C38C7BD99DD5}"/>
              </a:ext>
            </a:extLst>
          </p:cNvPr>
          <p:cNvSpPr>
            <a:spLocks noGrp="1"/>
          </p:cNvSpPr>
          <p:nvPr>
            <p:ph type="title"/>
          </p:nvPr>
        </p:nvSpPr>
        <p:spPr/>
        <p:txBody>
          <a:bodyPr/>
          <a:lstStyle/>
          <a:p>
            <a:pPr>
              <a:lnSpc>
                <a:spcPct val="120000"/>
              </a:lnSpc>
            </a:pPr>
            <a:r>
              <a:rPr kumimoji="1" lang="ja-JP" altLang="en-US" dirty="0"/>
              <a:t>今後のスケジュール</a:t>
            </a:r>
          </a:p>
        </p:txBody>
      </p:sp>
      <p:sp>
        <p:nvSpPr>
          <p:cNvPr id="4" name="スライド番号プレースホルダー 3">
            <a:extLst>
              <a:ext uri="{FF2B5EF4-FFF2-40B4-BE49-F238E27FC236}">
                <a16:creationId xmlns:a16="http://schemas.microsoft.com/office/drawing/2014/main" id="{71975235-19CD-6401-F2B5-4DC4E181AD0F}"/>
              </a:ext>
            </a:extLst>
          </p:cNvPr>
          <p:cNvSpPr>
            <a:spLocks noGrp="1"/>
          </p:cNvSpPr>
          <p:nvPr>
            <p:ph type="sldNum" sz="quarter" idx="12"/>
          </p:nvPr>
        </p:nvSpPr>
        <p:spPr/>
        <p:txBody>
          <a:bodyPr/>
          <a:lstStyle/>
          <a:p>
            <a:pPr>
              <a:lnSpc>
                <a:spcPct val="120000"/>
              </a:lnSpc>
            </a:pPr>
            <a:fld id="{D8A28372-6A5A-4399-8FC5-CCF396CD4981}" type="slidenum">
              <a:rPr lang="en-GB" smtClean="0"/>
              <a:pPr>
                <a:lnSpc>
                  <a:spcPct val="120000"/>
                </a:lnSpc>
              </a:pPr>
              <a:t>21</a:t>
            </a:fld>
            <a:endParaRPr lang="en-GB"/>
          </a:p>
        </p:txBody>
      </p:sp>
      <p:sp>
        <p:nvSpPr>
          <p:cNvPr id="15" name="コンテンツ プレースホルダー 2">
            <a:extLst>
              <a:ext uri="{FF2B5EF4-FFF2-40B4-BE49-F238E27FC236}">
                <a16:creationId xmlns:a16="http://schemas.microsoft.com/office/drawing/2014/main" id="{3E587F86-2317-CC71-F0F4-92674FD9FF0B}"/>
              </a:ext>
            </a:extLst>
          </p:cNvPr>
          <p:cNvSpPr txBox="1">
            <a:spLocks/>
          </p:cNvSpPr>
          <p:nvPr/>
        </p:nvSpPr>
        <p:spPr>
          <a:xfrm>
            <a:off x="371071" y="1248547"/>
            <a:ext cx="8424863" cy="841611"/>
          </a:xfrm>
          <a:prstGeom prst="rect">
            <a:avLst/>
          </a:prstGeom>
        </p:spPr>
        <p:txBody>
          <a:bodyPr vert="horz" lIns="0" tIns="0" rIns="0" bIns="0" rtlCol="0" anchor="t" anchorCtr="0">
            <a:noAutofit/>
          </a:bodyPr>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23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6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lvl="4" indent="-359974">
              <a:lnSpc>
                <a:spcPct val="120000"/>
              </a:lnSpc>
            </a:pPr>
            <a:r>
              <a:rPr lang="en-US" altLang="ja-JP" sz="1200" dirty="0">
                <a:latin typeface="+mn-ea"/>
              </a:rPr>
              <a:t>2023</a:t>
            </a:r>
            <a:r>
              <a:rPr lang="ja-JP" altLang="en-US" sz="1200" dirty="0">
                <a:latin typeface="+mn-ea"/>
              </a:rPr>
              <a:t>年○月分経費まで従来の立替精算書で受け付けます。</a:t>
            </a:r>
          </a:p>
          <a:p>
            <a:pPr lvl="4" indent="-359974">
              <a:lnSpc>
                <a:spcPct val="120000"/>
              </a:lnSpc>
            </a:pPr>
            <a:r>
              <a:rPr lang="ja-JP" altLang="en-US" sz="1200" b="1" dirty="0">
                <a:latin typeface="+mn-ea"/>
              </a:rPr>
              <a:t>＜●●月●●日</a:t>
            </a:r>
            <a:r>
              <a:rPr lang="en-US" altLang="ja-JP" sz="1200" b="1" dirty="0">
                <a:latin typeface="+mn-ea"/>
              </a:rPr>
              <a:t>00</a:t>
            </a:r>
            <a:r>
              <a:rPr lang="ja-JP" altLang="en-US" sz="1200" b="1" dirty="0">
                <a:latin typeface="+mn-ea"/>
              </a:rPr>
              <a:t>：</a:t>
            </a:r>
            <a:r>
              <a:rPr lang="en-US" altLang="ja-JP" sz="1200" b="1" dirty="0">
                <a:latin typeface="+mn-ea"/>
              </a:rPr>
              <a:t>00</a:t>
            </a:r>
            <a:r>
              <a:rPr lang="ja-JP" altLang="en-US" sz="1200" b="1" dirty="0">
                <a:latin typeface="+mn-ea"/>
              </a:rPr>
              <a:t>　経理必着＞</a:t>
            </a:r>
            <a:endParaRPr lang="en-US" altLang="ja-JP" sz="1200" b="1" dirty="0">
              <a:latin typeface="+mn-ea"/>
            </a:endParaRPr>
          </a:p>
          <a:p>
            <a:pPr lvl="4" indent="-359974">
              <a:lnSpc>
                <a:spcPct val="120000"/>
              </a:lnSpc>
            </a:pPr>
            <a:endParaRPr lang="ja-JP" altLang="en-US" sz="1200" b="1" dirty="0">
              <a:latin typeface="+mn-ea"/>
            </a:endParaRPr>
          </a:p>
          <a:p>
            <a:pPr lvl="4" indent="-359974">
              <a:lnSpc>
                <a:spcPct val="120000"/>
              </a:lnSpc>
            </a:pPr>
            <a:r>
              <a:rPr lang="en-US" altLang="ja-JP" sz="1200" dirty="0">
                <a:latin typeface="+mn-ea"/>
              </a:rPr>
              <a:t>2023</a:t>
            </a:r>
            <a:r>
              <a:rPr lang="ja-JP" altLang="en-US" sz="1200" dirty="0">
                <a:latin typeface="+mn-ea"/>
              </a:rPr>
              <a:t>年○月分経費以降は「楽楽精算」に移行します。</a:t>
            </a:r>
          </a:p>
          <a:p>
            <a:pPr lvl="4" indent="-359974">
              <a:lnSpc>
                <a:spcPct val="120000"/>
              </a:lnSpc>
            </a:pPr>
            <a:endParaRPr lang="en-US" altLang="ja-JP" sz="1600" dirty="0"/>
          </a:p>
        </p:txBody>
      </p:sp>
      <p:sp>
        <p:nvSpPr>
          <p:cNvPr id="7" name="正方形/長方形 6">
            <a:extLst>
              <a:ext uri="{FF2B5EF4-FFF2-40B4-BE49-F238E27FC236}">
                <a16:creationId xmlns:a16="http://schemas.microsoft.com/office/drawing/2014/main" id="{4465F974-2712-03A4-8767-246AF1AE45AE}"/>
              </a:ext>
            </a:extLst>
          </p:cNvPr>
          <p:cNvSpPr/>
          <p:nvPr/>
        </p:nvSpPr>
        <p:spPr>
          <a:xfrm>
            <a:off x="380006" y="1683516"/>
            <a:ext cx="2529684" cy="28800"/>
          </a:xfrm>
          <a:prstGeom prst="rect">
            <a:avLst/>
          </a:prstGeom>
          <a:solidFill>
            <a:srgbClr val="FAE58E"/>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ctr"/>
          <a:lstStyle/>
          <a:p>
            <a:pPr algn="ctr">
              <a:lnSpc>
                <a:spcPct val="120000"/>
              </a:lnSpc>
            </a:pPr>
            <a:endParaRPr kumimoji="1" lang="ja-JP" altLang="en-US" sz="1300" dirty="0">
              <a:solidFill>
                <a:schemeClr val="bg1"/>
              </a:solidFill>
            </a:endParaRPr>
          </a:p>
        </p:txBody>
      </p:sp>
      <p:sp>
        <p:nvSpPr>
          <p:cNvPr id="8" name="正方形/長方形 7">
            <a:extLst>
              <a:ext uri="{FF2B5EF4-FFF2-40B4-BE49-F238E27FC236}">
                <a16:creationId xmlns:a16="http://schemas.microsoft.com/office/drawing/2014/main" id="{EE246434-D15F-94AF-6C80-F0ECB83092BF}"/>
              </a:ext>
            </a:extLst>
          </p:cNvPr>
          <p:cNvSpPr/>
          <p:nvPr/>
        </p:nvSpPr>
        <p:spPr>
          <a:xfrm>
            <a:off x="486214" y="3304483"/>
            <a:ext cx="1664399" cy="802428"/>
          </a:xfrm>
          <a:prstGeom prst="rect">
            <a:avLst/>
          </a:prstGeom>
          <a:solidFill>
            <a:schemeClr val="bg1"/>
          </a:solidFill>
          <a:ln>
            <a:solidFill>
              <a:srgbClr val="D2D2D2"/>
            </a:solidFill>
          </a:ln>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ctr"/>
          <a:lstStyle/>
          <a:p>
            <a:pPr algn="ctr">
              <a:lnSpc>
                <a:spcPct val="120000"/>
              </a:lnSpc>
              <a:buClr>
                <a:srgbClr val="000000"/>
              </a:buClr>
              <a:buSzPts val="1200"/>
            </a:pPr>
            <a:endParaRPr lang="en-US" altLang="zh-TW" sz="1200" dirty="0">
              <a:solidFill>
                <a:srgbClr val="4C4948"/>
              </a:solidFill>
              <a:latin typeface="+mn-ea"/>
              <a:cs typeface="Meiryo"/>
              <a:sym typeface="Meiryo"/>
            </a:endParaRPr>
          </a:p>
          <a:p>
            <a:pPr algn="ctr">
              <a:lnSpc>
                <a:spcPct val="120000"/>
              </a:lnSpc>
              <a:buClr>
                <a:srgbClr val="000000"/>
              </a:buClr>
              <a:buSzPts val="1200"/>
            </a:pPr>
            <a:r>
              <a:rPr lang="zh-TW" altLang="en-US" sz="1200" dirty="0">
                <a:solidFill>
                  <a:schemeClr val="tx1"/>
                </a:solidFill>
                <a:latin typeface="+mn-ea"/>
                <a:cs typeface="Meiryo"/>
                <a:sym typeface="Meiryo"/>
              </a:rPr>
              <a:t>●月分経費</a:t>
            </a:r>
          </a:p>
          <a:p>
            <a:pPr algn="ctr">
              <a:lnSpc>
                <a:spcPct val="120000"/>
              </a:lnSpc>
              <a:buClr>
                <a:srgbClr val="000000"/>
              </a:buClr>
              <a:buSzPts val="1200"/>
            </a:pPr>
            <a:r>
              <a:rPr lang="zh-TW" altLang="en-US" sz="1200" dirty="0">
                <a:solidFill>
                  <a:schemeClr val="tx1"/>
                </a:solidFill>
                <a:latin typeface="+mn-ea"/>
                <a:cs typeface="Meiryo"/>
                <a:sym typeface="Meiryo"/>
              </a:rPr>
              <a:t>精算締切</a:t>
            </a:r>
          </a:p>
          <a:p>
            <a:pPr algn="ctr">
              <a:lnSpc>
                <a:spcPct val="120000"/>
              </a:lnSpc>
            </a:pPr>
            <a:endParaRPr kumimoji="1" lang="en-US" altLang="ja-JP" sz="1200" dirty="0">
              <a:solidFill>
                <a:schemeClr val="tx1"/>
              </a:solidFill>
            </a:endParaRPr>
          </a:p>
        </p:txBody>
      </p:sp>
      <p:sp>
        <p:nvSpPr>
          <p:cNvPr id="9" name="正方形/長方形 8">
            <a:extLst>
              <a:ext uri="{FF2B5EF4-FFF2-40B4-BE49-F238E27FC236}">
                <a16:creationId xmlns:a16="http://schemas.microsoft.com/office/drawing/2014/main" id="{A5495C9D-1C0F-FC6D-E09C-B821C24EC6C1}"/>
              </a:ext>
            </a:extLst>
          </p:cNvPr>
          <p:cNvSpPr/>
          <p:nvPr/>
        </p:nvSpPr>
        <p:spPr>
          <a:xfrm>
            <a:off x="480663" y="2817942"/>
            <a:ext cx="1675495" cy="500628"/>
          </a:xfrm>
          <a:prstGeom prst="rect">
            <a:avLst/>
          </a:prstGeom>
          <a:solidFill>
            <a:srgbClr val="828282"/>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ctr"/>
          <a:lstStyle/>
          <a:p>
            <a:pPr algn="ctr">
              <a:lnSpc>
                <a:spcPct val="120000"/>
              </a:lnSpc>
            </a:pPr>
            <a:r>
              <a:rPr kumimoji="1" lang="ja-JP" altLang="en-US" sz="1200" dirty="0">
                <a:solidFill>
                  <a:schemeClr val="bg1"/>
                </a:solidFill>
                <a:latin typeface="+mn-ea"/>
              </a:rPr>
              <a:t>●●月</a:t>
            </a:r>
            <a:r>
              <a:rPr kumimoji="1" lang="en-US" altLang="ja-JP" sz="1200" dirty="0">
                <a:solidFill>
                  <a:schemeClr val="bg1"/>
                </a:solidFill>
                <a:latin typeface="+mn-ea"/>
              </a:rPr>
              <a:t>●●</a:t>
            </a:r>
            <a:r>
              <a:rPr kumimoji="1" lang="ja-JP" altLang="en-US" sz="1200" dirty="0">
                <a:solidFill>
                  <a:schemeClr val="bg1"/>
                </a:solidFill>
                <a:latin typeface="+mn-ea"/>
              </a:rPr>
              <a:t>日</a:t>
            </a:r>
            <a:endParaRPr kumimoji="1" lang="en-US" altLang="ja-JP" sz="1200" dirty="0">
              <a:solidFill>
                <a:schemeClr val="bg1"/>
              </a:solidFill>
              <a:latin typeface="+mn-ea"/>
            </a:endParaRPr>
          </a:p>
          <a:p>
            <a:pPr algn="ctr">
              <a:lnSpc>
                <a:spcPct val="120000"/>
              </a:lnSpc>
            </a:pPr>
            <a:r>
              <a:rPr kumimoji="1" lang="en-US" altLang="ja-JP" sz="1200" dirty="0">
                <a:solidFill>
                  <a:schemeClr val="bg1"/>
                </a:solidFill>
                <a:latin typeface="+mn-ea"/>
              </a:rPr>
              <a:t>00:00</a:t>
            </a:r>
          </a:p>
        </p:txBody>
      </p:sp>
      <p:sp>
        <p:nvSpPr>
          <p:cNvPr id="10" name="正方形/長方形 9">
            <a:extLst>
              <a:ext uri="{FF2B5EF4-FFF2-40B4-BE49-F238E27FC236}">
                <a16:creationId xmlns:a16="http://schemas.microsoft.com/office/drawing/2014/main" id="{C19840A9-E6EF-F5FB-7B56-93D97F9772C9}"/>
              </a:ext>
            </a:extLst>
          </p:cNvPr>
          <p:cNvSpPr/>
          <p:nvPr/>
        </p:nvSpPr>
        <p:spPr>
          <a:xfrm>
            <a:off x="2827775" y="3294734"/>
            <a:ext cx="1664192" cy="812191"/>
          </a:xfrm>
          <a:prstGeom prst="rect">
            <a:avLst/>
          </a:prstGeom>
          <a:solidFill>
            <a:schemeClr val="bg1"/>
          </a:solidFill>
          <a:ln>
            <a:solidFill>
              <a:srgbClr val="D2D2D2"/>
            </a:solidFill>
          </a:ln>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ctr"/>
          <a:lstStyle/>
          <a:p>
            <a:pPr algn="ctr">
              <a:lnSpc>
                <a:spcPct val="120000"/>
              </a:lnSpc>
            </a:pPr>
            <a:endParaRPr kumimoji="1" lang="en-US" altLang="ja-JP" sz="1200" dirty="0">
              <a:solidFill>
                <a:schemeClr val="tx1"/>
              </a:solidFill>
            </a:endParaRPr>
          </a:p>
          <a:p>
            <a:pPr algn="ctr">
              <a:lnSpc>
                <a:spcPct val="120000"/>
              </a:lnSpc>
            </a:pPr>
            <a:endParaRPr kumimoji="1" lang="en-US" altLang="ja-JP" sz="1200" dirty="0">
              <a:solidFill>
                <a:schemeClr val="tx1"/>
              </a:solidFill>
            </a:endParaRPr>
          </a:p>
          <a:p>
            <a:pPr algn="ctr">
              <a:lnSpc>
                <a:spcPct val="120000"/>
              </a:lnSpc>
            </a:pPr>
            <a:r>
              <a:rPr kumimoji="1" lang="ja-JP" altLang="en-US" sz="1200" dirty="0">
                <a:solidFill>
                  <a:schemeClr val="tx1"/>
                </a:solidFill>
              </a:rPr>
              <a:t>振込日</a:t>
            </a:r>
          </a:p>
          <a:p>
            <a:pPr algn="ctr">
              <a:lnSpc>
                <a:spcPct val="120000"/>
              </a:lnSpc>
            </a:pPr>
            <a:endParaRPr kumimoji="1" lang="en-US" altLang="ja-JP" sz="1200" dirty="0">
              <a:solidFill>
                <a:schemeClr val="tx1"/>
              </a:solidFill>
            </a:endParaRPr>
          </a:p>
          <a:p>
            <a:pPr>
              <a:lnSpc>
                <a:spcPct val="120000"/>
              </a:lnSpc>
            </a:pPr>
            <a:endParaRPr kumimoji="1" lang="ja-JP" altLang="en-US" sz="1100" dirty="0">
              <a:solidFill>
                <a:schemeClr val="tx1"/>
              </a:solidFill>
            </a:endParaRPr>
          </a:p>
        </p:txBody>
      </p:sp>
      <p:sp>
        <p:nvSpPr>
          <p:cNvPr id="11" name="正方形/長方形 10">
            <a:extLst>
              <a:ext uri="{FF2B5EF4-FFF2-40B4-BE49-F238E27FC236}">
                <a16:creationId xmlns:a16="http://schemas.microsoft.com/office/drawing/2014/main" id="{66EE01F5-5B6A-07E3-7F77-84C074E29D33}"/>
              </a:ext>
            </a:extLst>
          </p:cNvPr>
          <p:cNvSpPr/>
          <p:nvPr/>
        </p:nvSpPr>
        <p:spPr>
          <a:xfrm>
            <a:off x="2821678" y="2817951"/>
            <a:ext cx="1675495" cy="486543"/>
          </a:xfrm>
          <a:prstGeom prst="rect">
            <a:avLst/>
          </a:prstGeom>
          <a:solidFill>
            <a:srgbClr val="828282"/>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ctr"/>
          <a:lstStyle/>
          <a:p>
            <a:pPr algn="ctr">
              <a:lnSpc>
                <a:spcPct val="120000"/>
              </a:lnSpc>
            </a:pPr>
            <a:r>
              <a:rPr kumimoji="1" lang="ja-JP" altLang="en-US" sz="1200" dirty="0">
                <a:solidFill>
                  <a:schemeClr val="bg1"/>
                </a:solidFill>
                <a:latin typeface="+mn-ea"/>
              </a:rPr>
              <a:t>●●月</a:t>
            </a:r>
            <a:r>
              <a:rPr kumimoji="1" lang="en-US" altLang="ja-JP" sz="1200" dirty="0">
                <a:solidFill>
                  <a:schemeClr val="bg1"/>
                </a:solidFill>
                <a:latin typeface="+mn-ea"/>
              </a:rPr>
              <a:t>●●</a:t>
            </a:r>
            <a:r>
              <a:rPr kumimoji="1" lang="ja-JP" altLang="en-US" sz="1200" dirty="0">
                <a:solidFill>
                  <a:schemeClr val="bg1"/>
                </a:solidFill>
                <a:latin typeface="+mn-ea"/>
              </a:rPr>
              <a:t>日</a:t>
            </a:r>
          </a:p>
        </p:txBody>
      </p:sp>
      <p:sp>
        <p:nvSpPr>
          <p:cNvPr id="12" name="正方形/長方形 11">
            <a:extLst>
              <a:ext uri="{FF2B5EF4-FFF2-40B4-BE49-F238E27FC236}">
                <a16:creationId xmlns:a16="http://schemas.microsoft.com/office/drawing/2014/main" id="{57C283E1-2FFB-B2CC-65D8-1A051D856D67}"/>
              </a:ext>
            </a:extLst>
          </p:cNvPr>
          <p:cNvSpPr/>
          <p:nvPr/>
        </p:nvSpPr>
        <p:spPr>
          <a:xfrm>
            <a:off x="485599" y="5276806"/>
            <a:ext cx="1675495" cy="803623"/>
          </a:xfrm>
          <a:prstGeom prst="rect">
            <a:avLst/>
          </a:prstGeom>
          <a:solidFill>
            <a:schemeClr val="bg1"/>
          </a:solidFill>
          <a:ln>
            <a:solidFill>
              <a:srgbClr val="D2D2D2"/>
            </a:solidFill>
          </a:ln>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ctr"/>
          <a:lstStyle/>
          <a:p>
            <a:pPr algn="ctr">
              <a:lnSpc>
                <a:spcPct val="120000"/>
              </a:lnSpc>
            </a:pPr>
            <a:r>
              <a:rPr kumimoji="1" lang="zh-TW" altLang="en-US" sz="1200" dirty="0">
                <a:solidFill>
                  <a:schemeClr val="tx1"/>
                </a:solidFill>
              </a:rPr>
              <a:t>○月分経費</a:t>
            </a:r>
          </a:p>
          <a:p>
            <a:pPr algn="ctr">
              <a:lnSpc>
                <a:spcPct val="120000"/>
              </a:lnSpc>
            </a:pPr>
            <a:r>
              <a:rPr kumimoji="1" lang="zh-TW" altLang="en-US" sz="1200" dirty="0">
                <a:solidFill>
                  <a:schemeClr val="tx1"/>
                </a:solidFill>
              </a:rPr>
              <a:t>精算開始</a:t>
            </a:r>
          </a:p>
        </p:txBody>
      </p:sp>
      <p:sp>
        <p:nvSpPr>
          <p:cNvPr id="13" name="正方形/長方形 12">
            <a:extLst>
              <a:ext uri="{FF2B5EF4-FFF2-40B4-BE49-F238E27FC236}">
                <a16:creationId xmlns:a16="http://schemas.microsoft.com/office/drawing/2014/main" id="{CD40E4D0-D4B5-ADC2-C0F3-7D659118C54E}"/>
              </a:ext>
            </a:extLst>
          </p:cNvPr>
          <p:cNvSpPr/>
          <p:nvPr/>
        </p:nvSpPr>
        <p:spPr>
          <a:xfrm>
            <a:off x="480669" y="4744680"/>
            <a:ext cx="1686441" cy="546213"/>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ctr"/>
          <a:lstStyle/>
          <a:p>
            <a:pPr algn="ctr">
              <a:lnSpc>
                <a:spcPct val="120000"/>
              </a:lnSpc>
            </a:pPr>
            <a:r>
              <a:rPr lang="ja-JP" altLang="en-US" sz="1200" b="1" dirty="0">
                <a:solidFill>
                  <a:schemeClr val="bg1"/>
                </a:solidFill>
                <a:latin typeface="+mn-ea"/>
                <a:cs typeface="Meiryo"/>
                <a:sym typeface="Meiryo"/>
              </a:rPr>
              <a:t>●●月</a:t>
            </a:r>
            <a:r>
              <a:rPr lang="en-US" altLang="ja-JP" sz="1200" b="1" dirty="0">
                <a:solidFill>
                  <a:schemeClr val="bg1"/>
                </a:solidFill>
                <a:latin typeface="+mn-ea"/>
                <a:cs typeface="Meiryo"/>
                <a:sym typeface="Meiryo"/>
              </a:rPr>
              <a:t>●●</a:t>
            </a:r>
            <a:r>
              <a:rPr lang="ja-JP" altLang="en-US" sz="1200" b="1" dirty="0">
                <a:solidFill>
                  <a:schemeClr val="bg1"/>
                </a:solidFill>
                <a:latin typeface="+mn-ea"/>
                <a:cs typeface="Meiryo"/>
                <a:sym typeface="Meiryo"/>
              </a:rPr>
              <a:t>日</a:t>
            </a:r>
            <a:endParaRPr kumimoji="1" lang="zh-TW" altLang="en-US" sz="1200" dirty="0">
              <a:solidFill>
                <a:schemeClr val="bg1"/>
              </a:solidFill>
              <a:latin typeface="+mn-ea"/>
            </a:endParaRPr>
          </a:p>
        </p:txBody>
      </p:sp>
      <p:sp>
        <p:nvSpPr>
          <p:cNvPr id="18" name="正方形/長方形 17">
            <a:extLst>
              <a:ext uri="{FF2B5EF4-FFF2-40B4-BE49-F238E27FC236}">
                <a16:creationId xmlns:a16="http://schemas.microsoft.com/office/drawing/2014/main" id="{4B7B0C70-4683-880F-EA7E-D13901971C50}"/>
              </a:ext>
            </a:extLst>
          </p:cNvPr>
          <p:cNvSpPr/>
          <p:nvPr/>
        </p:nvSpPr>
        <p:spPr>
          <a:xfrm>
            <a:off x="2821677" y="4744678"/>
            <a:ext cx="1692457" cy="546213"/>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ctr"/>
          <a:lstStyle/>
          <a:p>
            <a:pPr algn="ctr">
              <a:lnSpc>
                <a:spcPct val="120000"/>
              </a:lnSpc>
              <a:buClr>
                <a:srgbClr val="000000"/>
              </a:buClr>
              <a:buSzPts val="1500"/>
            </a:pPr>
            <a:r>
              <a:rPr lang="en-US" altLang="ja-JP" sz="1200" dirty="0">
                <a:solidFill>
                  <a:schemeClr val="bg1"/>
                </a:solidFill>
                <a:latin typeface="+mn-ea"/>
                <a:cs typeface="Meiryo"/>
                <a:sym typeface="Meiryo"/>
              </a:rPr>
              <a:t>●●</a:t>
            </a:r>
            <a:r>
              <a:rPr lang="ja-JP" altLang="en-US" sz="1200" dirty="0">
                <a:solidFill>
                  <a:schemeClr val="bg1"/>
                </a:solidFill>
                <a:latin typeface="+mn-ea"/>
                <a:cs typeface="Meiryo"/>
                <a:sym typeface="Meiryo"/>
              </a:rPr>
              <a:t>月</a:t>
            </a:r>
            <a:r>
              <a:rPr lang="en-US" altLang="ja-JP" sz="1200" dirty="0">
                <a:solidFill>
                  <a:schemeClr val="bg1"/>
                </a:solidFill>
                <a:latin typeface="+mn-ea"/>
                <a:cs typeface="Meiryo"/>
                <a:sym typeface="Meiryo"/>
              </a:rPr>
              <a:t>●●</a:t>
            </a:r>
            <a:r>
              <a:rPr lang="ja-JP" altLang="en-US" sz="1200" dirty="0">
                <a:solidFill>
                  <a:schemeClr val="bg1"/>
                </a:solidFill>
                <a:latin typeface="+mn-ea"/>
                <a:cs typeface="Meiryo"/>
                <a:sym typeface="Meiryo"/>
              </a:rPr>
              <a:t>日</a:t>
            </a:r>
            <a:endParaRPr lang="en-US" altLang="ja-JP" sz="1200" dirty="0">
              <a:solidFill>
                <a:schemeClr val="bg1"/>
              </a:solidFill>
              <a:latin typeface="+mn-ea"/>
              <a:cs typeface="Meiryo"/>
              <a:sym typeface="Meiryo"/>
            </a:endParaRPr>
          </a:p>
          <a:p>
            <a:pPr algn="ctr">
              <a:lnSpc>
                <a:spcPct val="120000"/>
              </a:lnSpc>
            </a:pPr>
            <a:r>
              <a:rPr lang="en-US" altLang="ja-JP" sz="1200" dirty="0">
                <a:solidFill>
                  <a:schemeClr val="bg1"/>
                </a:solidFill>
                <a:latin typeface="+mn-ea"/>
                <a:cs typeface="Meiryo"/>
                <a:sym typeface="Meiryo"/>
              </a:rPr>
              <a:t>00:00</a:t>
            </a:r>
            <a:endParaRPr kumimoji="1" lang="zh-TW" altLang="en-US" sz="1200" dirty="0">
              <a:solidFill>
                <a:schemeClr val="bg1"/>
              </a:solidFill>
            </a:endParaRPr>
          </a:p>
        </p:txBody>
      </p:sp>
      <p:cxnSp>
        <p:nvCxnSpPr>
          <p:cNvPr id="21" name="Google Shape;242;p6">
            <a:extLst>
              <a:ext uri="{FF2B5EF4-FFF2-40B4-BE49-F238E27FC236}">
                <a16:creationId xmlns:a16="http://schemas.microsoft.com/office/drawing/2014/main" id="{CF4D10CC-F16A-31CB-AC25-5913DB3E0485}"/>
              </a:ext>
            </a:extLst>
          </p:cNvPr>
          <p:cNvCxnSpPr>
            <a:cxnSpLocks/>
            <a:stCxn id="8" idx="3"/>
            <a:endCxn id="10" idx="1"/>
          </p:cNvCxnSpPr>
          <p:nvPr/>
        </p:nvCxnSpPr>
        <p:spPr>
          <a:xfrm flipV="1">
            <a:off x="2150608" y="3700816"/>
            <a:ext cx="677179" cy="4880"/>
          </a:xfrm>
          <a:prstGeom prst="straightConnector1">
            <a:avLst/>
          </a:prstGeom>
          <a:noFill/>
          <a:ln w="12700" cap="flat" cmpd="sng">
            <a:solidFill>
              <a:schemeClr val="tx2"/>
            </a:solidFill>
            <a:prstDash val="solid"/>
            <a:miter lim="800000"/>
            <a:headEnd type="none" w="sm" len="sm"/>
            <a:tailEnd type="triangle" w="med" len="med"/>
          </a:ln>
        </p:spPr>
      </p:cxnSp>
      <p:sp>
        <p:nvSpPr>
          <p:cNvPr id="29" name="Google Shape;464;p17">
            <a:extLst>
              <a:ext uri="{FF2B5EF4-FFF2-40B4-BE49-F238E27FC236}">
                <a16:creationId xmlns:a16="http://schemas.microsoft.com/office/drawing/2014/main" id="{524E9920-4ABB-EFAE-0626-FCDDAB98D5FD}"/>
              </a:ext>
            </a:extLst>
          </p:cNvPr>
          <p:cNvSpPr/>
          <p:nvPr/>
        </p:nvSpPr>
        <p:spPr>
          <a:xfrm>
            <a:off x="380007" y="2425125"/>
            <a:ext cx="1699820" cy="350953"/>
          </a:xfrm>
          <a:prstGeom prst="rect">
            <a:avLst/>
          </a:prstGeom>
          <a:noFill/>
          <a:ln>
            <a:noFill/>
          </a:ln>
        </p:spPr>
        <p:txBody>
          <a:bodyPr spcFirstLastPara="1" wrap="square" lIns="91425" tIns="45700" rIns="91425" bIns="45700" anchor="t" anchorCtr="0">
            <a:spAutoFit/>
          </a:bodyPr>
          <a:lstStyle/>
          <a:p>
            <a:pPr>
              <a:lnSpc>
                <a:spcPct val="120000"/>
              </a:lnSpc>
              <a:buClr>
                <a:srgbClr val="000000"/>
              </a:buClr>
              <a:buSzPts val="1500"/>
            </a:pPr>
            <a:r>
              <a:rPr lang="ja-JP" altLang="en-US" sz="1401" b="1" dirty="0">
                <a:latin typeface="+mj-ea"/>
                <a:ea typeface="+mj-ea"/>
                <a:cs typeface="Meiryo"/>
                <a:sym typeface="Meiryo"/>
              </a:rPr>
              <a:t>立替精算書（現）</a:t>
            </a:r>
            <a:endParaRPr sz="1401" b="1" dirty="0">
              <a:latin typeface="+mj-ea"/>
              <a:ea typeface="+mj-ea"/>
              <a:cs typeface="Meiryo"/>
              <a:sym typeface="Meiryo"/>
            </a:endParaRPr>
          </a:p>
        </p:txBody>
      </p:sp>
      <p:sp>
        <p:nvSpPr>
          <p:cNvPr id="30" name="Google Shape;465;p17">
            <a:extLst>
              <a:ext uri="{FF2B5EF4-FFF2-40B4-BE49-F238E27FC236}">
                <a16:creationId xmlns:a16="http://schemas.microsoft.com/office/drawing/2014/main" id="{EC599BA3-683D-47BF-EE53-E22B661D0BFF}"/>
              </a:ext>
            </a:extLst>
          </p:cNvPr>
          <p:cNvSpPr/>
          <p:nvPr/>
        </p:nvSpPr>
        <p:spPr>
          <a:xfrm>
            <a:off x="380004" y="4343466"/>
            <a:ext cx="2103744" cy="350953"/>
          </a:xfrm>
          <a:prstGeom prst="rect">
            <a:avLst/>
          </a:prstGeom>
          <a:noFill/>
          <a:ln>
            <a:noFill/>
          </a:ln>
        </p:spPr>
        <p:txBody>
          <a:bodyPr spcFirstLastPara="1" wrap="square" lIns="91425" tIns="45700" rIns="91425" bIns="45700" anchor="t" anchorCtr="0">
            <a:spAutoFit/>
          </a:bodyPr>
          <a:lstStyle/>
          <a:p>
            <a:pPr>
              <a:lnSpc>
                <a:spcPct val="120000"/>
              </a:lnSpc>
              <a:buClr>
                <a:srgbClr val="000000"/>
              </a:buClr>
              <a:buSzPts val="1500"/>
            </a:pPr>
            <a:r>
              <a:rPr lang="ja-JP" altLang="en-US" sz="1401" b="1" dirty="0">
                <a:solidFill>
                  <a:schemeClr val="tx2"/>
                </a:solidFill>
                <a:latin typeface="+mn-ea"/>
                <a:cs typeface="Meiryo"/>
                <a:sym typeface="Meiryo"/>
              </a:rPr>
              <a:t>「楽楽精算」</a:t>
            </a:r>
            <a:endParaRPr sz="1401" b="1" dirty="0">
              <a:solidFill>
                <a:schemeClr val="tx2"/>
              </a:solidFill>
              <a:latin typeface="+mn-ea"/>
              <a:cs typeface="Meiryo"/>
              <a:sym typeface="Meiryo"/>
            </a:endParaRPr>
          </a:p>
        </p:txBody>
      </p:sp>
      <p:cxnSp>
        <p:nvCxnSpPr>
          <p:cNvPr id="5" name="Google Shape;242;p6">
            <a:extLst>
              <a:ext uri="{FF2B5EF4-FFF2-40B4-BE49-F238E27FC236}">
                <a16:creationId xmlns:a16="http://schemas.microsoft.com/office/drawing/2014/main" id="{DA98A155-291C-343C-3BB5-0B1BB39A21C7}"/>
              </a:ext>
            </a:extLst>
          </p:cNvPr>
          <p:cNvCxnSpPr>
            <a:cxnSpLocks/>
            <a:stCxn id="12" idx="3"/>
            <a:endCxn id="23" idx="1"/>
          </p:cNvCxnSpPr>
          <p:nvPr/>
        </p:nvCxnSpPr>
        <p:spPr>
          <a:xfrm>
            <a:off x="2161094" y="5678603"/>
            <a:ext cx="669109" cy="7044"/>
          </a:xfrm>
          <a:prstGeom prst="straightConnector1">
            <a:avLst/>
          </a:prstGeom>
          <a:noFill/>
          <a:ln w="12700" cap="flat" cmpd="sng">
            <a:solidFill>
              <a:schemeClr val="tx2"/>
            </a:solidFill>
            <a:prstDash val="solid"/>
            <a:miter lim="800000"/>
            <a:headEnd type="none" w="sm" len="sm"/>
            <a:tailEnd type="triangle" w="med" len="med"/>
          </a:ln>
        </p:spPr>
      </p:cxnSp>
      <p:cxnSp>
        <p:nvCxnSpPr>
          <p:cNvPr id="6" name="Google Shape;242;p6">
            <a:extLst>
              <a:ext uri="{FF2B5EF4-FFF2-40B4-BE49-F238E27FC236}">
                <a16:creationId xmlns:a16="http://schemas.microsoft.com/office/drawing/2014/main" id="{A8DD02AD-DCB0-4041-C0A6-BFBB2866CFBB}"/>
              </a:ext>
            </a:extLst>
          </p:cNvPr>
          <p:cNvCxnSpPr>
            <a:cxnSpLocks/>
            <a:stCxn id="23" idx="3"/>
            <a:endCxn id="32" idx="1"/>
          </p:cNvCxnSpPr>
          <p:nvPr/>
        </p:nvCxnSpPr>
        <p:spPr>
          <a:xfrm flipV="1">
            <a:off x="4505692" y="5685643"/>
            <a:ext cx="683531" cy="4"/>
          </a:xfrm>
          <a:prstGeom prst="straightConnector1">
            <a:avLst/>
          </a:prstGeom>
          <a:noFill/>
          <a:ln w="12700" cap="flat" cmpd="sng">
            <a:solidFill>
              <a:schemeClr val="tx2"/>
            </a:solidFill>
            <a:prstDash val="solid"/>
            <a:miter lim="800000"/>
            <a:headEnd type="none" w="sm" len="sm"/>
            <a:tailEnd type="triangle" w="med" len="med"/>
          </a:ln>
        </p:spPr>
      </p:cxnSp>
      <p:sp>
        <p:nvSpPr>
          <p:cNvPr id="23" name="正方形/長方形 22">
            <a:extLst>
              <a:ext uri="{FF2B5EF4-FFF2-40B4-BE49-F238E27FC236}">
                <a16:creationId xmlns:a16="http://schemas.microsoft.com/office/drawing/2014/main" id="{9DC50880-CE15-28A0-A4CF-D9275794481F}"/>
              </a:ext>
            </a:extLst>
          </p:cNvPr>
          <p:cNvSpPr/>
          <p:nvPr/>
        </p:nvSpPr>
        <p:spPr>
          <a:xfrm>
            <a:off x="2830203" y="5290877"/>
            <a:ext cx="1675495" cy="789536"/>
          </a:xfrm>
          <a:prstGeom prst="rect">
            <a:avLst/>
          </a:prstGeom>
          <a:solidFill>
            <a:schemeClr val="bg1"/>
          </a:solidFill>
          <a:ln>
            <a:solidFill>
              <a:srgbClr val="D2D2D2"/>
            </a:solidFill>
          </a:ln>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ctr"/>
          <a:lstStyle/>
          <a:p>
            <a:pPr algn="ctr">
              <a:lnSpc>
                <a:spcPct val="120000"/>
              </a:lnSpc>
              <a:buClr>
                <a:srgbClr val="000000"/>
              </a:buClr>
              <a:buSzPts val="1500"/>
            </a:pPr>
            <a:r>
              <a:rPr kumimoji="1" lang="zh-TW" altLang="en-US" sz="1200" dirty="0">
                <a:solidFill>
                  <a:schemeClr val="tx1"/>
                </a:solidFill>
              </a:rPr>
              <a:t>○月分経費</a:t>
            </a:r>
          </a:p>
          <a:p>
            <a:pPr algn="ctr">
              <a:lnSpc>
                <a:spcPct val="120000"/>
              </a:lnSpc>
            </a:pPr>
            <a:r>
              <a:rPr kumimoji="1" lang="zh-TW" altLang="en-US" sz="1200" dirty="0">
                <a:solidFill>
                  <a:schemeClr val="tx1"/>
                </a:solidFill>
              </a:rPr>
              <a:t>精算締切</a:t>
            </a:r>
          </a:p>
        </p:txBody>
      </p:sp>
      <p:sp>
        <p:nvSpPr>
          <p:cNvPr id="27" name="正方形/長方形 26">
            <a:extLst>
              <a:ext uri="{FF2B5EF4-FFF2-40B4-BE49-F238E27FC236}">
                <a16:creationId xmlns:a16="http://schemas.microsoft.com/office/drawing/2014/main" id="{66984EA6-4560-D227-C7B6-2F2B3AC18EEC}"/>
              </a:ext>
            </a:extLst>
          </p:cNvPr>
          <p:cNvSpPr/>
          <p:nvPr/>
        </p:nvSpPr>
        <p:spPr>
          <a:xfrm>
            <a:off x="5183757" y="4744681"/>
            <a:ext cx="1686441" cy="546217"/>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ctr"/>
          <a:lstStyle/>
          <a:p>
            <a:pPr algn="ctr">
              <a:lnSpc>
                <a:spcPct val="120000"/>
              </a:lnSpc>
            </a:pPr>
            <a:r>
              <a:rPr lang="ja-JP" altLang="en-US" sz="1200" b="1" dirty="0">
                <a:solidFill>
                  <a:schemeClr val="bg1"/>
                </a:solidFill>
                <a:latin typeface="+mn-ea"/>
                <a:cs typeface="Meiryo"/>
                <a:sym typeface="Meiryo"/>
              </a:rPr>
              <a:t>●●月</a:t>
            </a:r>
            <a:r>
              <a:rPr lang="en-US" altLang="ja-JP" sz="1200" b="1" dirty="0">
                <a:solidFill>
                  <a:schemeClr val="bg1"/>
                </a:solidFill>
                <a:latin typeface="+mn-ea"/>
                <a:cs typeface="Meiryo"/>
                <a:sym typeface="Meiryo"/>
              </a:rPr>
              <a:t>●●</a:t>
            </a:r>
            <a:r>
              <a:rPr lang="ja-JP" altLang="en-US" sz="1200" b="1" dirty="0">
                <a:solidFill>
                  <a:schemeClr val="bg1"/>
                </a:solidFill>
                <a:latin typeface="+mn-ea"/>
                <a:cs typeface="Meiryo"/>
                <a:sym typeface="Meiryo"/>
              </a:rPr>
              <a:t>日</a:t>
            </a:r>
            <a:endParaRPr kumimoji="1" lang="zh-TW" altLang="en-US" sz="1200" dirty="0">
              <a:solidFill>
                <a:schemeClr val="bg1"/>
              </a:solidFill>
              <a:latin typeface="+mn-ea"/>
            </a:endParaRPr>
          </a:p>
        </p:txBody>
      </p:sp>
      <p:sp>
        <p:nvSpPr>
          <p:cNvPr id="32" name="正方形/長方形 31">
            <a:extLst>
              <a:ext uri="{FF2B5EF4-FFF2-40B4-BE49-F238E27FC236}">
                <a16:creationId xmlns:a16="http://schemas.microsoft.com/office/drawing/2014/main" id="{2D8A02C6-DE26-D6DF-11BD-B977C9B596D0}"/>
              </a:ext>
            </a:extLst>
          </p:cNvPr>
          <p:cNvSpPr/>
          <p:nvPr/>
        </p:nvSpPr>
        <p:spPr>
          <a:xfrm>
            <a:off x="5189227" y="5290875"/>
            <a:ext cx="1675495" cy="789540"/>
          </a:xfrm>
          <a:prstGeom prst="rect">
            <a:avLst/>
          </a:prstGeom>
          <a:solidFill>
            <a:schemeClr val="bg1"/>
          </a:solidFill>
          <a:ln>
            <a:solidFill>
              <a:srgbClr val="D2D2D2"/>
            </a:solidFill>
          </a:ln>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ctr"/>
          <a:lstStyle/>
          <a:p>
            <a:pPr algn="ctr">
              <a:lnSpc>
                <a:spcPct val="120000"/>
              </a:lnSpc>
            </a:pPr>
            <a:r>
              <a:rPr lang="ja-JP" altLang="en-US" sz="1200" dirty="0">
                <a:solidFill>
                  <a:schemeClr val="tx1"/>
                </a:solidFill>
                <a:latin typeface="+mn-ea"/>
                <a:cs typeface="Meiryo"/>
                <a:sym typeface="Meiryo"/>
              </a:rPr>
              <a:t>振込日</a:t>
            </a:r>
            <a:endParaRPr lang="ja-JP" altLang="en-US" sz="1200" dirty="0">
              <a:solidFill>
                <a:schemeClr val="tx1"/>
              </a:solidFill>
              <a:latin typeface="+mn-ea"/>
              <a:cs typeface="Arial"/>
              <a:sym typeface="Arial"/>
            </a:endParaRPr>
          </a:p>
        </p:txBody>
      </p:sp>
    </p:spTree>
    <p:extLst>
      <p:ext uri="{BB962C8B-B14F-4D97-AF65-F5344CB8AC3E}">
        <p14:creationId xmlns:p14="http://schemas.microsoft.com/office/powerpoint/2010/main" val="40544251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C4F3526F-16E2-A9A8-F3A8-BB05FA3E5942}"/>
              </a:ext>
            </a:extLst>
          </p:cNvPr>
          <p:cNvSpPr>
            <a:spLocks noGrp="1"/>
          </p:cNvSpPr>
          <p:nvPr>
            <p:ph type="sldNum" sz="quarter" idx="12"/>
          </p:nvPr>
        </p:nvSpPr>
        <p:spPr/>
        <p:txBody>
          <a:bodyPr/>
          <a:lstStyle/>
          <a:p>
            <a:fld id="{D8A28372-6A5A-4399-8FC5-CCF396CD4981}" type="slidenum">
              <a:rPr lang="en-GB" smtClean="0"/>
              <a:t>22</a:t>
            </a:fld>
            <a:endParaRPr lang="en-GB"/>
          </a:p>
        </p:txBody>
      </p:sp>
      <p:sp>
        <p:nvSpPr>
          <p:cNvPr id="2" name="Google Shape;500;p18">
            <a:extLst>
              <a:ext uri="{FF2B5EF4-FFF2-40B4-BE49-F238E27FC236}">
                <a16:creationId xmlns:a16="http://schemas.microsoft.com/office/drawing/2014/main" id="{09E4D558-605D-EE16-D1D1-482046E1B9F6}"/>
              </a:ext>
            </a:extLst>
          </p:cNvPr>
          <p:cNvSpPr txBox="1">
            <a:spLocks/>
          </p:cNvSpPr>
          <p:nvPr/>
        </p:nvSpPr>
        <p:spPr>
          <a:xfrm>
            <a:off x="365822" y="1376380"/>
            <a:ext cx="5055941" cy="4429125"/>
          </a:xfrm>
          <a:prstGeom prst="rect">
            <a:avLst/>
          </a:prstGeom>
          <a:noFill/>
          <a:ln>
            <a:noFill/>
          </a:ln>
        </p:spPr>
        <p:txBody>
          <a:bodyPr spcFirstLastPara="1" vert="horz" wrap="square" lIns="0" tIns="0" rIns="0" bIns="0" rtlCol="0" anchor="ctr" anchorCtr="0">
            <a:normAutofit/>
          </a:bodyPr>
          <a:lstStyle>
            <a:lvl1pPr algn="l" defTabSz="685800" rtl="0" eaLnBrk="1" latinLnBrk="0" hangingPunct="1">
              <a:lnSpc>
                <a:spcPct val="90000"/>
              </a:lnSpc>
              <a:spcBef>
                <a:spcPct val="0"/>
              </a:spcBef>
              <a:buNone/>
              <a:defRPr kumimoji="1" sz="2300" b="1" kern="1200">
                <a:solidFill>
                  <a:schemeClr val="tx2"/>
                </a:solidFill>
                <a:latin typeface="+mj-lt"/>
                <a:ea typeface="+mj-ea"/>
                <a:cs typeface="+mj-cs"/>
              </a:defRPr>
            </a:lvl1pPr>
          </a:lstStyle>
          <a:p>
            <a:pPr>
              <a:lnSpc>
                <a:spcPct val="120000"/>
              </a:lnSpc>
              <a:spcBef>
                <a:spcPts val="0"/>
              </a:spcBef>
              <a:buClr>
                <a:srgbClr val="4C4948"/>
              </a:buClr>
              <a:buSzPts val="2800"/>
            </a:pPr>
            <a:r>
              <a:rPr lang="en-US" altLang="ja-JP" dirty="0">
                <a:solidFill>
                  <a:schemeClr val="tx1"/>
                </a:solidFill>
                <a:latin typeface="+mj-ea"/>
              </a:rPr>
              <a:t>5. </a:t>
            </a:r>
            <a:r>
              <a:rPr lang="ja-JP" altLang="en-US" dirty="0">
                <a:solidFill>
                  <a:schemeClr val="tx1"/>
                </a:solidFill>
                <a:latin typeface="+mj-ea"/>
              </a:rPr>
              <a:t>質疑応答・社内問い合わせ窓口</a:t>
            </a:r>
          </a:p>
        </p:txBody>
      </p:sp>
    </p:spTree>
    <p:extLst>
      <p:ext uri="{BB962C8B-B14F-4D97-AF65-F5344CB8AC3E}">
        <p14:creationId xmlns:p14="http://schemas.microsoft.com/office/powerpoint/2010/main" val="23275610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39;g1b635329b6c_0_0">
            <a:extLst>
              <a:ext uri="{FF2B5EF4-FFF2-40B4-BE49-F238E27FC236}">
                <a16:creationId xmlns:a16="http://schemas.microsoft.com/office/drawing/2014/main" id="{E72B6FDE-A9C0-6D63-817D-713CBC9F97DB}"/>
              </a:ext>
            </a:extLst>
          </p:cNvPr>
          <p:cNvSpPr/>
          <p:nvPr/>
        </p:nvSpPr>
        <p:spPr>
          <a:xfrm>
            <a:off x="379426" y="3293334"/>
            <a:ext cx="4640263" cy="1122919"/>
          </a:xfrm>
          <a:prstGeom prst="roundRect">
            <a:avLst>
              <a:gd name="adj" fmla="val 0"/>
            </a:avLst>
          </a:prstGeom>
          <a:solidFill>
            <a:srgbClr val="EDF7FF"/>
          </a:solidFill>
          <a:ln>
            <a:noFill/>
          </a:ln>
        </p:spPr>
        <p:txBody>
          <a:bodyPr spcFirstLastPara="1" wrap="square" lIns="91425" tIns="45700" rIns="91425" bIns="45700" anchor="ctr" anchorCtr="0">
            <a:noAutofit/>
          </a:bodyPr>
          <a:lstStyle/>
          <a:p>
            <a:pPr>
              <a:lnSpc>
                <a:spcPct val="120000"/>
              </a:lnSpc>
              <a:buClr>
                <a:srgbClr val="000000"/>
              </a:buClr>
              <a:buSzPts val="1600"/>
            </a:pPr>
            <a:r>
              <a:rPr lang="ja-JP" altLang="en-US" sz="1401" b="1" dirty="0">
                <a:solidFill>
                  <a:schemeClr val="tx2"/>
                </a:solidFill>
                <a:latin typeface="+mn-ea"/>
                <a:cs typeface="Meiryo"/>
                <a:sym typeface="Meiryo"/>
              </a:rPr>
              <a:t>注意</a:t>
            </a:r>
          </a:p>
          <a:p>
            <a:pPr>
              <a:lnSpc>
                <a:spcPct val="120000"/>
              </a:lnSpc>
              <a:buClr>
                <a:srgbClr val="000000"/>
              </a:buClr>
              <a:buSzPts val="1600"/>
            </a:pPr>
            <a:r>
              <a:rPr lang="ja-JP" altLang="en-US" sz="1200" dirty="0">
                <a:solidFill>
                  <a:srgbClr val="464646"/>
                </a:solidFill>
                <a:uFill>
                  <a:solidFill>
                    <a:srgbClr val="F6AD48"/>
                  </a:solidFill>
                </a:uFill>
                <a:latin typeface="+mn-ea"/>
                <a:cs typeface="Meiryo"/>
                <a:sym typeface="Meiryo"/>
              </a:rPr>
              <a:t>システム提供元宛ての問い合わせは担当者が集約して行います。</a:t>
            </a:r>
          </a:p>
          <a:p>
            <a:pPr>
              <a:lnSpc>
                <a:spcPct val="120000"/>
              </a:lnSpc>
              <a:buClr>
                <a:srgbClr val="000000"/>
              </a:buClr>
              <a:buSzPts val="1600"/>
            </a:pPr>
            <a:r>
              <a:rPr lang="ja-JP" altLang="en-US" sz="1200" dirty="0">
                <a:solidFill>
                  <a:srgbClr val="464646"/>
                </a:solidFill>
                <a:uFill>
                  <a:solidFill>
                    <a:srgbClr val="F6AD48"/>
                  </a:solidFill>
                </a:uFill>
                <a:latin typeface="+mn-ea"/>
                <a:cs typeface="Meiryo"/>
                <a:sym typeface="Meiryo"/>
              </a:rPr>
              <a:t>（社員が直接「楽楽精算」に問い合わせても、回答が得られません。）</a:t>
            </a:r>
          </a:p>
        </p:txBody>
      </p:sp>
      <p:sp>
        <p:nvSpPr>
          <p:cNvPr id="2" name="タイトル 1">
            <a:extLst>
              <a:ext uri="{FF2B5EF4-FFF2-40B4-BE49-F238E27FC236}">
                <a16:creationId xmlns:a16="http://schemas.microsoft.com/office/drawing/2014/main" id="{767D4607-5765-F549-0425-C38C7BD99DD5}"/>
              </a:ext>
            </a:extLst>
          </p:cNvPr>
          <p:cNvSpPr>
            <a:spLocks noGrp="1"/>
          </p:cNvSpPr>
          <p:nvPr>
            <p:ph type="title"/>
          </p:nvPr>
        </p:nvSpPr>
        <p:spPr/>
        <p:txBody>
          <a:bodyPr/>
          <a:lstStyle/>
          <a:p>
            <a:pPr>
              <a:lnSpc>
                <a:spcPct val="120000"/>
              </a:lnSpc>
            </a:pPr>
            <a:r>
              <a:rPr kumimoji="1" lang="ja-JP" altLang="en-US" dirty="0"/>
              <a:t>社内問い合わせ窓口</a:t>
            </a:r>
          </a:p>
        </p:txBody>
      </p:sp>
      <p:sp>
        <p:nvSpPr>
          <p:cNvPr id="3" name="コンテンツ プレースホルダー 2">
            <a:extLst>
              <a:ext uri="{FF2B5EF4-FFF2-40B4-BE49-F238E27FC236}">
                <a16:creationId xmlns:a16="http://schemas.microsoft.com/office/drawing/2014/main" id="{807CB6B6-6796-18B0-288B-74989550FFAE}"/>
              </a:ext>
            </a:extLst>
          </p:cNvPr>
          <p:cNvSpPr>
            <a:spLocks noGrp="1"/>
          </p:cNvSpPr>
          <p:nvPr>
            <p:ph sz="half" idx="1"/>
          </p:nvPr>
        </p:nvSpPr>
        <p:spPr>
          <a:xfrm>
            <a:off x="370191" y="1243307"/>
            <a:ext cx="8424863" cy="661988"/>
          </a:xfrm>
        </p:spPr>
        <p:txBody>
          <a:bodyPr/>
          <a:lstStyle/>
          <a:p>
            <a:pPr lvl="3" indent="-359974">
              <a:lnSpc>
                <a:spcPct val="120000"/>
              </a:lnSpc>
            </a:pPr>
            <a:r>
              <a:rPr lang="ja-JP" altLang="en-US" sz="1600" dirty="0">
                <a:latin typeface="+mn-ea"/>
              </a:rPr>
              <a:t>「楽楽精算」の操作マニュアルはこちら</a:t>
            </a:r>
          </a:p>
          <a:p>
            <a:pPr lvl="3" indent="-359974">
              <a:lnSpc>
                <a:spcPct val="120000"/>
              </a:lnSpc>
            </a:pPr>
            <a:r>
              <a:rPr lang="en-US" altLang="ja-JP" sz="1200" dirty="0">
                <a:solidFill>
                  <a:srgbClr val="464646"/>
                </a:solidFill>
                <a:latin typeface="+mn-ea"/>
              </a:rPr>
              <a:t>G:\</a:t>
            </a:r>
            <a:r>
              <a:rPr lang="ja-JP" altLang="en-US" sz="1200" dirty="0">
                <a:solidFill>
                  <a:srgbClr val="464646"/>
                </a:solidFill>
                <a:latin typeface="+mn-ea"/>
              </a:rPr>
              <a:t>共有ドライブ</a:t>
            </a:r>
            <a:r>
              <a:rPr lang="en-US" altLang="ja-JP" sz="1200" dirty="0">
                <a:solidFill>
                  <a:srgbClr val="464646"/>
                </a:solidFill>
                <a:latin typeface="+mn-ea"/>
              </a:rPr>
              <a:t>\××××××\××××××××</a:t>
            </a:r>
            <a:endParaRPr lang="en-US" altLang="ja-JP" sz="1801" dirty="0">
              <a:solidFill>
                <a:srgbClr val="464646"/>
              </a:solidFill>
              <a:latin typeface="+mj-lt"/>
            </a:endParaRPr>
          </a:p>
        </p:txBody>
      </p:sp>
      <p:sp>
        <p:nvSpPr>
          <p:cNvPr id="4" name="スライド番号プレースホルダー 3">
            <a:extLst>
              <a:ext uri="{FF2B5EF4-FFF2-40B4-BE49-F238E27FC236}">
                <a16:creationId xmlns:a16="http://schemas.microsoft.com/office/drawing/2014/main" id="{71975235-19CD-6401-F2B5-4DC4E181AD0F}"/>
              </a:ext>
            </a:extLst>
          </p:cNvPr>
          <p:cNvSpPr>
            <a:spLocks noGrp="1"/>
          </p:cNvSpPr>
          <p:nvPr>
            <p:ph type="sldNum" sz="quarter" idx="12"/>
          </p:nvPr>
        </p:nvSpPr>
        <p:spPr/>
        <p:txBody>
          <a:bodyPr/>
          <a:lstStyle/>
          <a:p>
            <a:pPr>
              <a:lnSpc>
                <a:spcPct val="120000"/>
              </a:lnSpc>
            </a:pPr>
            <a:fld id="{D8A28372-6A5A-4399-8FC5-CCF396CD4981}" type="slidenum">
              <a:rPr lang="en-GB" smtClean="0"/>
              <a:pPr>
                <a:lnSpc>
                  <a:spcPct val="120000"/>
                </a:lnSpc>
              </a:pPr>
              <a:t>23</a:t>
            </a:fld>
            <a:endParaRPr lang="en-GB"/>
          </a:p>
        </p:txBody>
      </p:sp>
      <p:sp>
        <p:nvSpPr>
          <p:cNvPr id="7" name="Google Shape;510;p20">
            <a:extLst>
              <a:ext uri="{FF2B5EF4-FFF2-40B4-BE49-F238E27FC236}">
                <a16:creationId xmlns:a16="http://schemas.microsoft.com/office/drawing/2014/main" id="{712F48F3-E9B2-B807-AD04-8FAD3E2700CE}"/>
              </a:ext>
            </a:extLst>
          </p:cNvPr>
          <p:cNvSpPr/>
          <p:nvPr/>
        </p:nvSpPr>
        <p:spPr>
          <a:xfrm>
            <a:off x="379426" y="2136641"/>
            <a:ext cx="5919047" cy="775725"/>
          </a:xfrm>
          <a:prstGeom prst="rect">
            <a:avLst/>
          </a:prstGeom>
          <a:noFill/>
          <a:ln>
            <a:noFill/>
          </a:ln>
        </p:spPr>
        <p:txBody>
          <a:bodyPr spcFirstLastPara="1" wrap="square" lIns="0" tIns="0" rIns="0" bIns="0" anchor="t" anchorCtr="0">
            <a:spAutoFit/>
          </a:bodyPr>
          <a:lstStyle/>
          <a:p>
            <a:pPr>
              <a:lnSpc>
                <a:spcPct val="120000"/>
              </a:lnSpc>
              <a:buClr>
                <a:srgbClr val="000000"/>
              </a:buClr>
              <a:buSzPts val="1800"/>
            </a:pPr>
            <a:r>
              <a:rPr lang="ja-JP" altLang="en-US" sz="1600" b="1" dirty="0">
                <a:solidFill>
                  <a:schemeClr val="tx2"/>
                </a:solidFill>
                <a:latin typeface="+mn-ea"/>
                <a:cs typeface="Meiryo"/>
                <a:sym typeface="Meiryo"/>
              </a:rPr>
              <a:t>連絡先</a:t>
            </a:r>
            <a:endParaRPr lang="en-US" altLang="zh-TW" sz="1600" b="1" dirty="0">
              <a:solidFill>
                <a:schemeClr val="tx2"/>
              </a:solidFill>
              <a:latin typeface="+mn-ea"/>
              <a:cs typeface="Meiryo"/>
              <a:sym typeface="Meiryo"/>
            </a:endParaRPr>
          </a:p>
          <a:p>
            <a:pPr>
              <a:lnSpc>
                <a:spcPct val="120000"/>
              </a:lnSpc>
              <a:buClr>
                <a:srgbClr val="000000"/>
              </a:buClr>
              <a:buSzPts val="1800"/>
            </a:pPr>
            <a:r>
              <a:rPr lang="zh-TW" altLang="en-US" sz="1401" dirty="0">
                <a:solidFill>
                  <a:srgbClr val="464646"/>
                </a:solidFill>
                <a:latin typeface="+mn-ea"/>
                <a:cs typeface="Meiryo"/>
                <a:sym typeface="Meiryo"/>
              </a:rPr>
              <a:t>経理部　</a:t>
            </a:r>
            <a:r>
              <a:rPr lang="ja-JP" altLang="en-US" sz="1401" b="1" dirty="0">
                <a:solidFill>
                  <a:srgbClr val="464646"/>
                </a:solidFill>
                <a:latin typeface="+mn-ea"/>
                <a:cs typeface="Meiryo"/>
                <a:sym typeface="Meiryo"/>
              </a:rPr>
              <a:t>○○○○</a:t>
            </a:r>
            <a:r>
              <a:rPr lang="en-US" altLang="ja-JP" sz="1401" b="1" dirty="0">
                <a:solidFill>
                  <a:srgbClr val="464646"/>
                </a:solidFill>
                <a:latin typeface="+mn-ea"/>
                <a:cs typeface="Meiryo"/>
                <a:sym typeface="Meiryo"/>
              </a:rPr>
              <a:t>@</a:t>
            </a:r>
            <a:r>
              <a:rPr lang="ja-JP" altLang="en-US" sz="1401" b="1" dirty="0">
                <a:solidFill>
                  <a:srgbClr val="464646"/>
                </a:solidFill>
                <a:latin typeface="+mn-ea"/>
                <a:cs typeface="Meiryo"/>
                <a:sym typeface="Meiryo"/>
              </a:rPr>
              <a:t>○○○○</a:t>
            </a:r>
            <a:r>
              <a:rPr lang="en-US" altLang="ja-JP" sz="1401" b="1" dirty="0">
                <a:solidFill>
                  <a:srgbClr val="464646"/>
                </a:solidFill>
                <a:latin typeface="+mn-ea"/>
                <a:cs typeface="Meiryo"/>
                <a:sym typeface="Meiryo"/>
              </a:rPr>
              <a:t>.co.jp</a:t>
            </a:r>
            <a:r>
              <a:rPr lang="ja-JP" altLang="en-US" sz="1401" b="1" dirty="0">
                <a:solidFill>
                  <a:srgbClr val="464646"/>
                </a:solidFill>
                <a:latin typeface="+mn-ea"/>
                <a:cs typeface="Meiryo"/>
                <a:sym typeface="Meiryo"/>
              </a:rPr>
              <a:t>　内線○○番</a:t>
            </a:r>
            <a:endParaRPr lang="en-US" altLang="ja-JP" sz="1401" b="1" dirty="0">
              <a:solidFill>
                <a:srgbClr val="464646"/>
              </a:solidFill>
              <a:latin typeface="+mn-ea"/>
              <a:cs typeface="Meiryo"/>
              <a:sym typeface="Meiryo"/>
            </a:endParaRPr>
          </a:p>
          <a:p>
            <a:pPr>
              <a:lnSpc>
                <a:spcPct val="120000"/>
              </a:lnSpc>
              <a:buClr>
                <a:srgbClr val="000000"/>
              </a:buClr>
              <a:buSzPts val="1800"/>
            </a:pPr>
            <a:r>
              <a:rPr lang="ja-JP" altLang="en-US" sz="1200" dirty="0">
                <a:solidFill>
                  <a:srgbClr val="464646"/>
                </a:solidFill>
                <a:latin typeface="+mn-ea"/>
                <a:cs typeface="Meiryo"/>
                <a:sym typeface="Meiryo"/>
              </a:rPr>
              <a:t>マニュアルで対応できない質疑は上記までお問い合わせください。</a:t>
            </a:r>
            <a:endParaRPr sz="1200" dirty="0">
              <a:solidFill>
                <a:srgbClr val="464646"/>
              </a:solidFill>
              <a:latin typeface="+mn-ea"/>
              <a:cs typeface="Meiryo"/>
              <a:sym typeface="Meiryo"/>
            </a:endParaRPr>
          </a:p>
        </p:txBody>
      </p:sp>
      <p:sp>
        <p:nvSpPr>
          <p:cNvPr id="12" name="正方形/長方形 11">
            <a:extLst>
              <a:ext uri="{FF2B5EF4-FFF2-40B4-BE49-F238E27FC236}">
                <a16:creationId xmlns:a16="http://schemas.microsoft.com/office/drawing/2014/main" id="{9E0EEE9B-78CE-A5EC-A277-7658E0216A40}"/>
              </a:ext>
            </a:extLst>
          </p:cNvPr>
          <p:cNvSpPr/>
          <p:nvPr/>
        </p:nvSpPr>
        <p:spPr>
          <a:xfrm>
            <a:off x="360379" y="1749255"/>
            <a:ext cx="3288507" cy="288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ctr"/>
          <a:lstStyle/>
          <a:p>
            <a:pPr algn="ctr">
              <a:lnSpc>
                <a:spcPct val="120000"/>
              </a:lnSpc>
            </a:pPr>
            <a:endParaRPr kumimoji="1" lang="ja-JP" altLang="en-US" sz="1300" dirty="0">
              <a:solidFill>
                <a:schemeClr val="bg1"/>
              </a:solidFill>
            </a:endParaRPr>
          </a:p>
        </p:txBody>
      </p:sp>
    </p:spTree>
    <p:extLst>
      <p:ext uri="{BB962C8B-B14F-4D97-AF65-F5344CB8AC3E}">
        <p14:creationId xmlns:p14="http://schemas.microsoft.com/office/powerpoint/2010/main" val="8290497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8F1654E6-24CE-1505-A8CC-A01636F3BF76}"/>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bwMode="auto">
          <a:xfrm>
            <a:off x="6790692" y="3504412"/>
            <a:ext cx="1768145" cy="2496051"/>
          </a:xfrm>
          <a:prstGeom prst="rect">
            <a:avLst/>
          </a:prstGeom>
          <a:noFill/>
          <a:ln w="12700">
            <a:solidFill>
              <a:srgbClr val="D2D2D2"/>
            </a:solidFill>
          </a:ln>
          <a:extLst>
            <a:ext uri="{53640926-AAD7-44D8-BBD7-CCE9431645EC}">
              <a14:shadowObscured xmlns:a14="http://schemas.microsoft.com/office/drawing/2010/main"/>
            </a:ext>
          </a:extLst>
        </p:spPr>
      </p:pic>
      <p:pic>
        <p:nvPicPr>
          <p:cNvPr id="6" name="図 5">
            <a:extLst>
              <a:ext uri="{FF2B5EF4-FFF2-40B4-BE49-F238E27FC236}">
                <a16:creationId xmlns:a16="http://schemas.microsoft.com/office/drawing/2014/main" id="{684A1A4C-BE04-4B8F-96DA-43133BC7ACC4}"/>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a:fillRect/>
          </a:stretch>
        </p:blipFill>
        <p:spPr bwMode="auto">
          <a:xfrm>
            <a:off x="4802661" y="3504412"/>
            <a:ext cx="1412185" cy="2809189"/>
          </a:xfrm>
          <a:prstGeom prst="rect">
            <a:avLst/>
          </a:prstGeom>
          <a:noFill/>
          <a:ln w="12700">
            <a:solidFill>
              <a:srgbClr val="D2D2D2"/>
            </a:solidFill>
          </a:ln>
          <a:extLst>
            <a:ext uri="{909E8E84-426E-40DD-AFC4-6F175D3DCCD1}">
              <a14:hiddenFill xmlns:a14="http://schemas.microsoft.com/office/drawing/2010/main">
                <a:solidFill>
                  <a:srgbClr val="FFFFFF"/>
                </a:solidFill>
              </a14:hiddenFill>
            </a:ext>
          </a:extLst>
        </p:spPr>
      </p:pic>
      <p:pic>
        <p:nvPicPr>
          <p:cNvPr id="23" name="図 22">
            <a:extLst>
              <a:ext uri="{FF2B5EF4-FFF2-40B4-BE49-F238E27FC236}">
                <a16:creationId xmlns:a16="http://schemas.microsoft.com/office/drawing/2014/main" id="{13C25AAE-E190-D6AB-BC99-972A9CB68778}"/>
              </a:ext>
            </a:extLst>
          </p:cNvPr>
          <p:cNvPicPr>
            <a:picLocks noChangeAspect="1"/>
          </p:cNvPicPr>
          <p:nvPr/>
        </p:nvPicPr>
        <p:blipFill>
          <a:blip r:embed="rId5"/>
          <a:stretch>
            <a:fillRect/>
          </a:stretch>
        </p:blipFill>
        <p:spPr>
          <a:xfrm>
            <a:off x="663394" y="3454729"/>
            <a:ext cx="3427055" cy="1672971"/>
          </a:xfrm>
          <a:prstGeom prst="rect">
            <a:avLst/>
          </a:prstGeom>
          <a:ln w="12700">
            <a:solidFill>
              <a:srgbClr val="D2D2D2"/>
            </a:solidFill>
          </a:ln>
        </p:spPr>
      </p:pic>
      <p:sp>
        <p:nvSpPr>
          <p:cNvPr id="2" name="タイトル 1">
            <a:extLst>
              <a:ext uri="{FF2B5EF4-FFF2-40B4-BE49-F238E27FC236}">
                <a16:creationId xmlns:a16="http://schemas.microsoft.com/office/drawing/2014/main" id="{767D4607-5765-F549-0425-C38C7BD99DD5}"/>
              </a:ext>
            </a:extLst>
          </p:cNvPr>
          <p:cNvSpPr>
            <a:spLocks noGrp="1"/>
          </p:cNvSpPr>
          <p:nvPr>
            <p:ph type="title"/>
          </p:nvPr>
        </p:nvSpPr>
        <p:spPr/>
        <p:txBody>
          <a:bodyPr/>
          <a:lstStyle/>
          <a:p>
            <a:pPr>
              <a:lnSpc>
                <a:spcPct val="120000"/>
              </a:lnSpc>
            </a:pPr>
            <a:r>
              <a:rPr lang="en-US" altLang="ja-JP" dirty="0">
                <a:latin typeface="+mn-ea"/>
                <a:ea typeface="+mn-ea"/>
              </a:rPr>
              <a:t>【</a:t>
            </a:r>
            <a:r>
              <a:rPr lang="ja-JP" altLang="en-US" dirty="0">
                <a:latin typeface="+mn-ea"/>
                <a:ea typeface="+mn-ea"/>
              </a:rPr>
              <a:t>例</a:t>
            </a:r>
            <a:r>
              <a:rPr lang="en-US" altLang="ja-JP" dirty="0">
                <a:latin typeface="+mn-ea"/>
                <a:ea typeface="+mn-ea"/>
              </a:rPr>
              <a:t>】</a:t>
            </a:r>
            <a:r>
              <a:rPr lang="ja-JP" altLang="ja-JP" dirty="0">
                <a:latin typeface="+mn-ea"/>
                <a:ea typeface="+mn-ea"/>
              </a:rPr>
              <a:t>よくある質問</a:t>
            </a:r>
            <a:endParaRPr kumimoji="1" lang="ja-JP" altLang="en-US" dirty="0"/>
          </a:p>
        </p:txBody>
      </p:sp>
      <p:sp>
        <p:nvSpPr>
          <p:cNvPr id="4" name="スライド番号プレースホルダー 3">
            <a:extLst>
              <a:ext uri="{FF2B5EF4-FFF2-40B4-BE49-F238E27FC236}">
                <a16:creationId xmlns:a16="http://schemas.microsoft.com/office/drawing/2014/main" id="{71975235-19CD-6401-F2B5-4DC4E181AD0F}"/>
              </a:ext>
            </a:extLst>
          </p:cNvPr>
          <p:cNvSpPr>
            <a:spLocks noGrp="1"/>
          </p:cNvSpPr>
          <p:nvPr>
            <p:ph type="sldNum" sz="quarter" idx="12"/>
          </p:nvPr>
        </p:nvSpPr>
        <p:spPr/>
        <p:txBody>
          <a:bodyPr/>
          <a:lstStyle/>
          <a:p>
            <a:pPr>
              <a:lnSpc>
                <a:spcPct val="120000"/>
              </a:lnSpc>
            </a:pPr>
            <a:fld id="{D8A28372-6A5A-4399-8FC5-CCF396CD4981}" type="slidenum">
              <a:rPr lang="en-GB" smtClean="0"/>
              <a:pPr>
                <a:lnSpc>
                  <a:spcPct val="120000"/>
                </a:lnSpc>
              </a:pPr>
              <a:t>24</a:t>
            </a:fld>
            <a:endParaRPr lang="en-GB"/>
          </a:p>
        </p:txBody>
      </p:sp>
      <p:sp>
        <p:nvSpPr>
          <p:cNvPr id="11" name="正方形/長方形 10">
            <a:extLst>
              <a:ext uri="{FF2B5EF4-FFF2-40B4-BE49-F238E27FC236}">
                <a16:creationId xmlns:a16="http://schemas.microsoft.com/office/drawing/2014/main" id="{3E02A569-7903-45C9-1685-27FB57482915}"/>
              </a:ext>
            </a:extLst>
          </p:cNvPr>
          <p:cNvSpPr/>
          <p:nvPr/>
        </p:nvSpPr>
        <p:spPr>
          <a:xfrm>
            <a:off x="369611" y="1242742"/>
            <a:ext cx="8415627" cy="502317"/>
          </a:xfrm>
          <a:prstGeom prst="rect">
            <a:avLst/>
          </a:prstGeom>
        </p:spPr>
        <p:txBody>
          <a:bodyPr wrap="square">
            <a:spAutoFit/>
          </a:bodyPr>
          <a:lstStyle/>
          <a:p>
            <a:pPr lvl="0">
              <a:lnSpc>
                <a:spcPct val="120000"/>
              </a:lnSpc>
              <a:buSzPts val="1800"/>
            </a:pPr>
            <a:r>
              <a:rPr lang="en-US" altLang="ja-JP" sz="1200" b="1" dirty="0">
                <a:solidFill>
                  <a:srgbClr val="464646"/>
                </a:solidFill>
                <a:latin typeface="+mn-ea"/>
                <a:cs typeface="Meiryo"/>
                <a:sym typeface="Meiryo"/>
              </a:rPr>
              <a:t>Q.</a:t>
            </a:r>
            <a:r>
              <a:rPr lang="ja-JP" altLang="en-US" sz="1200" b="1" dirty="0">
                <a:solidFill>
                  <a:srgbClr val="464646"/>
                </a:solidFill>
                <a:latin typeface="+mn-ea"/>
                <a:cs typeface="Meiryo"/>
                <a:sym typeface="Meiryo"/>
              </a:rPr>
              <a:t>　</a:t>
            </a:r>
            <a:r>
              <a:rPr lang="ja-JP" altLang="en-US" sz="1200" dirty="0">
                <a:solidFill>
                  <a:srgbClr val="464646"/>
                </a:solidFill>
                <a:latin typeface="+mn-ea"/>
                <a:cs typeface="Meiryo"/>
                <a:sym typeface="Meiryo"/>
              </a:rPr>
              <a:t>パスワードを忘れてしまった。</a:t>
            </a:r>
          </a:p>
          <a:p>
            <a:pPr lvl="0">
              <a:lnSpc>
                <a:spcPct val="120000"/>
              </a:lnSpc>
              <a:buSzPts val="1800"/>
            </a:pPr>
            <a:r>
              <a:rPr lang="en-US" altLang="ja-JP" sz="1200" b="1" dirty="0">
                <a:solidFill>
                  <a:srgbClr val="464646"/>
                </a:solidFill>
                <a:latin typeface="+mn-ea"/>
                <a:cs typeface="Meiryo"/>
                <a:sym typeface="Meiryo"/>
              </a:rPr>
              <a:t>A.</a:t>
            </a:r>
            <a:r>
              <a:rPr lang="ja-JP" altLang="en-US" sz="1200" b="1" dirty="0">
                <a:solidFill>
                  <a:srgbClr val="464646"/>
                </a:solidFill>
                <a:latin typeface="+mn-ea"/>
                <a:cs typeface="Meiryo"/>
                <a:sym typeface="Meiryo"/>
              </a:rPr>
              <a:t>　</a:t>
            </a:r>
            <a:r>
              <a:rPr lang="ja-JP" altLang="en-US" sz="1200" dirty="0">
                <a:solidFill>
                  <a:srgbClr val="464646"/>
                </a:solidFill>
                <a:latin typeface="+mn-ea"/>
                <a:cs typeface="Meiryo"/>
                <a:sym typeface="Meiryo"/>
              </a:rPr>
              <a:t>管理者○○（連絡先）へご連絡ください。パスワード再設定メールを送信します。</a:t>
            </a:r>
          </a:p>
        </p:txBody>
      </p:sp>
      <p:sp>
        <p:nvSpPr>
          <p:cNvPr id="3" name="正方形/長方形 2">
            <a:extLst>
              <a:ext uri="{FF2B5EF4-FFF2-40B4-BE49-F238E27FC236}">
                <a16:creationId xmlns:a16="http://schemas.microsoft.com/office/drawing/2014/main" id="{FB8272F6-D2A5-0AC3-602B-A24FBD1D5260}"/>
              </a:ext>
            </a:extLst>
          </p:cNvPr>
          <p:cNvSpPr/>
          <p:nvPr/>
        </p:nvSpPr>
        <p:spPr>
          <a:xfrm>
            <a:off x="370410" y="1906010"/>
            <a:ext cx="8414833" cy="1167114"/>
          </a:xfrm>
          <a:prstGeom prst="rect">
            <a:avLst/>
          </a:prstGeom>
        </p:spPr>
        <p:txBody>
          <a:bodyPr wrap="square">
            <a:spAutoFit/>
          </a:bodyPr>
          <a:lstStyle/>
          <a:p>
            <a:pPr lvl="0">
              <a:lnSpc>
                <a:spcPct val="120000"/>
              </a:lnSpc>
              <a:buSzPts val="1800"/>
            </a:pPr>
            <a:r>
              <a:rPr lang="en-US" altLang="ja-JP" sz="1200" b="1" dirty="0">
                <a:solidFill>
                  <a:srgbClr val="464646"/>
                </a:solidFill>
                <a:latin typeface="+mn-ea"/>
                <a:cs typeface="Meiryo"/>
                <a:sym typeface="Meiryo"/>
              </a:rPr>
              <a:t>Q.</a:t>
            </a:r>
            <a:r>
              <a:rPr lang="ja-JP" altLang="en-US" sz="1200" b="1" dirty="0">
                <a:solidFill>
                  <a:srgbClr val="464646"/>
                </a:solidFill>
                <a:latin typeface="+mn-ea"/>
                <a:cs typeface="Meiryo"/>
                <a:sym typeface="Meiryo"/>
              </a:rPr>
              <a:t>　</a:t>
            </a:r>
            <a:r>
              <a:rPr lang="ja-JP" altLang="en-US" sz="1200" dirty="0">
                <a:solidFill>
                  <a:srgbClr val="464646"/>
                </a:solidFill>
                <a:latin typeface="+mn-ea"/>
                <a:cs typeface="Meiryo"/>
                <a:sym typeface="Meiryo"/>
              </a:rPr>
              <a:t>領収書の登録方法を教えてください。</a:t>
            </a:r>
          </a:p>
          <a:p>
            <a:pPr lvl="0">
              <a:lnSpc>
                <a:spcPct val="120000"/>
              </a:lnSpc>
              <a:buSzPts val="1800"/>
            </a:pPr>
            <a:r>
              <a:rPr lang="en-US" altLang="ja-JP" sz="1200" b="1" dirty="0">
                <a:solidFill>
                  <a:srgbClr val="464646"/>
                </a:solidFill>
                <a:latin typeface="+mn-ea"/>
                <a:cs typeface="Meiryo"/>
                <a:sym typeface="Meiryo"/>
              </a:rPr>
              <a:t>A.</a:t>
            </a:r>
            <a:r>
              <a:rPr lang="ja-JP" altLang="en-US" sz="1200" b="1" dirty="0">
                <a:solidFill>
                  <a:srgbClr val="464646"/>
                </a:solidFill>
                <a:latin typeface="+mn-ea"/>
                <a:cs typeface="Meiryo"/>
                <a:sym typeface="Meiryo"/>
              </a:rPr>
              <a:t>　</a:t>
            </a:r>
            <a:r>
              <a:rPr lang="ja-JP" altLang="en-US" sz="1200" dirty="0">
                <a:solidFill>
                  <a:srgbClr val="464646"/>
                </a:solidFill>
                <a:latin typeface="+mn-ea"/>
                <a:cs typeface="Meiryo"/>
                <a:sym typeface="Meiryo"/>
              </a:rPr>
              <a:t>パソコン</a:t>
            </a:r>
            <a:r>
              <a:rPr lang="en-US" altLang="ja-JP" sz="1200" dirty="0">
                <a:solidFill>
                  <a:srgbClr val="464646"/>
                </a:solidFill>
                <a:latin typeface="+mn-ea"/>
                <a:cs typeface="Meiryo"/>
                <a:sym typeface="Meiryo"/>
              </a:rPr>
              <a:t>		…</a:t>
            </a:r>
            <a:r>
              <a:rPr lang="ja-JP" altLang="en-US" sz="1200" dirty="0">
                <a:solidFill>
                  <a:srgbClr val="464646"/>
                </a:solidFill>
                <a:latin typeface="+mn-ea"/>
                <a:cs typeface="Meiryo"/>
                <a:sym typeface="Meiryo"/>
              </a:rPr>
              <a:t>　</a:t>
            </a:r>
            <a:r>
              <a:rPr lang="en-US" altLang="ja-JP" sz="1200" dirty="0">
                <a:solidFill>
                  <a:srgbClr val="464646"/>
                </a:solidFill>
                <a:latin typeface="+mn-ea"/>
                <a:cs typeface="Meiryo"/>
                <a:sym typeface="Meiryo"/>
              </a:rPr>
              <a:t>TOP</a:t>
            </a:r>
            <a:r>
              <a:rPr lang="ja-JP" altLang="en-US" sz="1200" dirty="0">
                <a:solidFill>
                  <a:srgbClr val="464646"/>
                </a:solidFill>
                <a:latin typeface="+mn-ea"/>
                <a:cs typeface="Meiryo"/>
                <a:sym typeface="Meiryo"/>
              </a:rPr>
              <a:t>画面右上の「領収書</a:t>
            </a:r>
            <a:r>
              <a:rPr lang="en-US" altLang="ja-JP" sz="1200" dirty="0">
                <a:solidFill>
                  <a:srgbClr val="464646"/>
                </a:solidFill>
                <a:latin typeface="+mn-ea"/>
                <a:cs typeface="Meiryo"/>
                <a:sym typeface="Meiryo"/>
              </a:rPr>
              <a:t>/</a:t>
            </a:r>
            <a:r>
              <a:rPr lang="ja-JP" altLang="en-US" sz="1200" dirty="0">
                <a:solidFill>
                  <a:srgbClr val="464646"/>
                </a:solidFill>
                <a:latin typeface="+mn-ea"/>
                <a:cs typeface="Meiryo"/>
                <a:sym typeface="Meiryo"/>
              </a:rPr>
              <a:t>請求書」ボタンから登録します。</a:t>
            </a:r>
            <a:br>
              <a:rPr lang="en-US" altLang="ja-JP" sz="1200" dirty="0">
                <a:solidFill>
                  <a:srgbClr val="464646"/>
                </a:solidFill>
                <a:latin typeface="+mn-ea"/>
                <a:cs typeface="Meiryo"/>
                <a:sym typeface="Meiryo"/>
              </a:rPr>
            </a:br>
            <a:r>
              <a:rPr lang="ja-JP" altLang="en-US" sz="1200" dirty="0">
                <a:solidFill>
                  <a:srgbClr val="464646"/>
                </a:solidFill>
                <a:latin typeface="+mn-ea"/>
                <a:cs typeface="Meiryo"/>
                <a:sym typeface="Meiryo"/>
              </a:rPr>
              <a:t>　　 スマートフォンアプリ</a:t>
            </a:r>
            <a:r>
              <a:rPr lang="en-US" altLang="ja-JP" sz="1200" dirty="0">
                <a:solidFill>
                  <a:srgbClr val="464646"/>
                </a:solidFill>
                <a:latin typeface="+mn-ea"/>
                <a:cs typeface="Meiryo"/>
                <a:sym typeface="Meiryo"/>
              </a:rPr>
              <a:t>	…</a:t>
            </a:r>
            <a:r>
              <a:rPr lang="ja-JP" altLang="en-US" sz="1200" dirty="0">
                <a:solidFill>
                  <a:srgbClr val="464646"/>
                </a:solidFill>
                <a:latin typeface="+mn-ea"/>
                <a:cs typeface="Meiryo"/>
                <a:sym typeface="Meiryo"/>
              </a:rPr>
              <a:t>　「楽楽精算」アプリの「書類」タブ </a:t>
            </a:r>
            <a:r>
              <a:rPr lang="en-US" altLang="ja-JP" sz="1200" dirty="0">
                <a:solidFill>
                  <a:srgbClr val="464646"/>
                </a:solidFill>
                <a:latin typeface="+mn-ea"/>
                <a:cs typeface="Meiryo"/>
                <a:sym typeface="Meiryo"/>
              </a:rPr>
              <a:t>&gt;</a:t>
            </a:r>
            <a:r>
              <a:rPr lang="ja-JP" altLang="en-US" sz="1200" dirty="0">
                <a:solidFill>
                  <a:srgbClr val="464646"/>
                </a:solidFill>
                <a:latin typeface="+mn-ea"/>
                <a:cs typeface="Meiryo"/>
                <a:sym typeface="Meiryo"/>
              </a:rPr>
              <a:t>「領収書の読み取り（</a:t>
            </a:r>
            <a:r>
              <a:rPr lang="en-US" altLang="ja-JP" sz="1200" dirty="0">
                <a:solidFill>
                  <a:srgbClr val="464646"/>
                </a:solidFill>
                <a:latin typeface="+mn-ea"/>
                <a:cs typeface="Meiryo"/>
                <a:sym typeface="Meiryo"/>
              </a:rPr>
              <a:t>1</a:t>
            </a:r>
            <a:r>
              <a:rPr lang="ja-JP" altLang="en-US" sz="1200" dirty="0">
                <a:solidFill>
                  <a:srgbClr val="464646"/>
                </a:solidFill>
                <a:latin typeface="+mn-ea"/>
                <a:cs typeface="Meiryo"/>
                <a:sym typeface="Meiryo"/>
              </a:rPr>
              <a:t>枚）」または</a:t>
            </a:r>
            <a:br>
              <a:rPr lang="en-US" altLang="ja-JP" sz="1200" dirty="0">
                <a:solidFill>
                  <a:srgbClr val="464646"/>
                </a:solidFill>
                <a:latin typeface="+mn-ea"/>
                <a:cs typeface="Meiryo"/>
                <a:sym typeface="Meiryo"/>
              </a:rPr>
            </a:br>
            <a:r>
              <a:rPr lang="ja-JP" altLang="en-US" sz="1200" dirty="0">
                <a:solidFill>
                  <a:srgbClr val="464646"/>
                </a:solidFill>
                <a:latin typeface="+mn-ea"/>
                <a:cs typeface="Meiryo"/>
                <a:sym typeface="Meiryo"/>
              </a:rPr>
              <a:t>　　　　　　　　　　　　　　　　　　　　 「領収書の読み取り（連続）」から撮影できます。</a:t>
            </a:r>
            <a:br>
              <a:rPr lang="en-US" altLang="ja-JP" sz="1200" dirty="0">
                <a:solidFill>
                  <a:srgbClr val="464646"/>
                </a:solidFill>
                <a:latin typeface="+mn-ea"/>
                <a:cs typeface="Meiryo"/>
                <a:sym typeface="Meiryo"/>
              </a:rPr>
            </a:br>
            <a:r>
              <a:rPr lang="ja-JP" altLang="en-US" sz="1200" dirty="0">
                <a:solidFill>
                  <a:srgbClr val="464646"/>
                </a:solidFill>
                <a:latin typeface="+mn-ea"/>
                <a:cs typeface="Meiryo"/>
                <a:sym typeface="Meiryo"/>
              </a:rPr>
              <a:t>　　 スマートフォンブラウザ </a:t>
            </a:r>
            <a:r>
              <a:rPr lang="en-US" altLang="ja-JP" sz="1200" dirty="0">
                <a:solidFill>
                  <a:srgbClr val="464646"/>
                </a:solidFill>
                <a:latin typeface="+mn-ea"/>
                <a:cs typeface="Meiryo"/>
                <a:sym typeface="Meiryo"/>
              </a:rPr>
              <a:t>…</a:t>
            </a:r>
            <a:r>
              <a:rPr lang="ja-JP" altLang="en-US" sz="1200" dirty="0">
                <a:solidFill>
                  <a:srgbClr val="464646"/>
                </a:solidFill>
                <a:latin typeface="BIZ UDPゴシック" panose="020B0400000000000000" pitchFamily="50" charset="-128"/>
                <a:ea typeface="BIZ UDPゴシック" panose="020B0400000000000000" pitchFamily="50" charset="-128"/>
                <a:cs typeface="Meiryo"/>
                <a:sym typeface="Meiryo"/>
              </a:rPr>
              <a:t>　「</a:t>
            </a:r>
            <a:r>
              <a:rPr lang="ja-JP" altLang="en-US" sz="1200" dirty="0">
                <a:solidFill>
                  <a:srgbClr val="464646"/>
                </a:solidFill>
                <a:latin typeface="BIZ UDPゴシック" panose="020B0400000000000000" pitchFamily="50" charset="-128"/>
                <a:ea typeface="BIZ UDPゴシック" panose="020B0400000000000000" pitchFamily="50" charset="-128"/>
              </a:rPr>
              <a:t>領収書</a:t>
            </a:r>
            <a:r>
              <a:rPr lang="en-US" altLang="ja-JP" sz="1200" dirty="0">
                <a:solidFill>
                  <a:srgbClr val="464646"/>
                </a:solidFill>
                <a:latin typeface="BIZ UDPゴシック" panose="020B0400000000000000" pitchFamily="50" charset="-128"/>
                <a:ea typeface="BIZ UDPゴシック" panose="020B0400000000000000" pitchFamily="50" charset="-128"/>
              </a:rPr>
              <a:t>/</a:t>
            </a:r>
            <a:r>
              <a:rPr lang="ja-JP" altLang="en-US" sz="1200" dirty="0">
                <a:solidFill>
                  <a:srgbClr val="464646"/>
                </a:solidFill>
                <a:latin typeface="BIZ UDPゴシック" panose="020B0400000000000000" pitchFamily="50" charset="-128"/>
                <a:ea typeface="BIZ UDPゴシック" panose="020B0400000000000000" pitchFamily="50" charset="-128"/>
              </a:rPr>
              <a:t>請求書」 </a:t>
            </a:r>
            <a:r>
              <a:rPr lang="en-US" altLang="ja-JP" sz="1200" dirty="0">
                <a:solidFill>
                  <a:srgbClr val="464646"/>
                </a:solidFill>
                <a:latin typeface="BIZ UDPゴシック" panose="020B0400000000000000" pitchFamily="50" charset="-128"/>
                <a:ea typeface="BIZ UDPゴシック" panose="020B0400000000000000" pitchFamily="50" charset="-128"/>
              </a:rPr>
              <a:t>&gt; </a:t>
            </a:r>
            <a:r>
              <a:rPr lang="ja-JP" altLang="en-US" sz="1200" dirty="0">
                <a:solidFill>
                  <a:srgbClr val="464646"/>
                </a:solidFill>
                <a:latin typeface="BIZ UDPゴシック" panose="020B0400000000000000" pitchFamily="50" charset="-128"/>
                <a:ea typeface="BIZ UDPゴシック" panose="020B0400000000000000" pitchFamily="50" charset="-128"/>
              </a:rPr>
              <a:t>「登録する」</a:t>
            </a:r>
            <a:r>
              <a:rPr lang="ja-JP" altLang="en-US" sz="1200" dirty="0">
                <a:solidFill>
                  <a:srgbClr val="464646"/>
                </a:solidFill>
                <a:latin typeface="BIZ UDPゴシック" panose="020B0400000000000000" pitchFamily="50" charset="-128"/>
                <a:ea typeface="BIZ UDPゴシック" panose="020B0400000000000000" pitchFamily="50" charset="-128"/>
                <a:cs typeface="Meiryo"/>
                <a:sym typeface="Meiryo"/>
              </a:rPr>
              <a:t>から登録できます。</a:t>
            </a:r>
          </a:p>
        </p:txBody>
      </p:sp>
      <p:sp>
        <p:nvSpPr>
          <p:cNvPr id="17" name="テキスト ボックス 16">
            <a:extLst>
              <a:ext uri="{FF2B5EF4-FFF2-40B4-BE49-F238E27FC236}">
                <a16:creationId xmlns:a16="http://schemas.microsoft.com/office/drawing/2014/main" id="{274FCC9A-1D9E-6581-BB06-24D3DC3A249D}"/>
              </a:ext>
            </a:extLst>
          </p:cNvPr>
          <p:cNvSpPr txBox="1"/>
          <p:nvPr/>
        </p:nvSpPr>
        <p:spPr>
          <a:xfrm>
            <a:off x="602087" y="3156088"/>
            <a:ext cx="1473460" cy="280718"/>
          </a:xfrm>
          <a:prstGeom prst="rect">
            <a:avLst/>
          </a:prstGeom>
          <a:noFill/>
        </p:spPr>
        <p:txBody>
          <a:bodyPr wrap="square">
            <a:spAutoFit/>
          </a:bodyPr>
          <a:lstStyle/>
          <a:p>
            <a:pPr>
              <a:lnSpc>
                <a:spcPct val="120000"/>
              </a:lnSpc>
            </a:pPr>
            <a:r>
              <a:rPr lang="ja-JP" altLang="en-US" sz="1200" b="1" dirty="0">
                <a:solidFill>
                  <a:srgbClr val="464646"/>
                </a:solidFill>
                <a:latin typeface="+mn-ea"/>
                <a:cs typeface="Meiryo"/>
                <a:sym typeface="Meiryo"/>
              </a:rPr>
              <a:t>パソコン例</a:t>
            </a:r>
            <a:endParaRPr lang="ja-JP" altLang="en-US" sz="1200" b="1" dirty="0">
              <a:solidFill>
                <a:srgbClr val="464646"/>
              </a:solidFill>
            </a:endParaRPr>
          </a:p>
        </p:txBody>
      </p:sp>
      <p:sp>
        <p:nvSpPr>
          <p:cNvPr id="18" name="テキスト ボックス 17">
            <a:extLst>
              <a:ext uri="{FF2B5EF4-FFF2-40B4-BE49-F238E27FC236}">
                <a16:creationId xmlns:a16="http://schemas.microsoft.com/office/drawing/2014/main" id="{B28D6FAC-2E87-5A20-11F5-B1B2D8AF7A25}"/>
              </a:ext>
            </a:extLst>
          </p:cNvPr>
          <p:cNvSpPr txBox="1"/>
          <p:nvPr/>
        </p:nvSpPr>
        <p:spPr>
          <a:xfrm>
            <a:off x="4606287" y="3156090"/>
            <a:ext cx="1868421" cy="280718"/>
          </a:xfrm>
          <a:prstGeom prst="rect">
            <a:avLst/>
          </a:prstGeom>
          <a:noFill/>
        </p:spPr>
        <p:txBody>
          <a:bodyPr wrap="square">
            <a:spAutoFit/>
          </a:bodyPr>
          <a:lstStyle/>
          <a:p>
            <a:pPr>
              <a:lnSpc>
                <a:spcPct val="120000"/>
              </a:lnSpc>
            </a:pPr>
            <a:r>
              <a:rPr lang="ja-JP" altLang="en-US" sz="1200" b="1" dirty="0">
                <a:solidFill>
                  <a:srgbClr val="464646"/>
                </a:solidFill>
                <a:latin typeface="+mn-ea"/>
                <a:cs typeface="Meiryo"/>
                <a:sym typeface="Meiryo"/>
              </a:rPr>
              <a:t>スマートフォンアプリ例</a:t>
            </a:r>
            <a:endParaRPr lang="ja-JP" altLang="en-US" sz="1200" b="1" dirty="0">
              <a:solidFill>
                <a:srgbClr val="464646"/>
              </a:solidFill>
            </a:endParaRPr>
          </a:p>
        </p:txBody>
      </p:sp>
      <p:sp>
        <p:nvSpPr>
          <p:cNvPr id="10" name="Google Shape;533;g1b6865105f7_0_0">
            <a:extLst>
              <a:ext uri="{FF2B5EF4-FFF2-40B4-BE49-F238E27FC236}">
                <a16:creationId xmlns:a16="http://schemas.microsoft.com/office/drawing/2014/main" id="{85BBDF2F-9DDE-82C1-A314-859CF0B5EE33}"/>
              </a:ext>
            </a:extLst>
          </p:cNvPr>
          <p:cNvSpPr/>
          <p:nvPr/>
        </p:nvSpPr>
        <p:spPr>
          <a:xfrm>
            <a:off x="4799558" y="3735907"/>
            <a:ext cx="1412185" cy="419740"/>
          </a:xfrm>
          <a:prstGeom prst="rect">
            <a:avLst/>
          </a:prstGeom>
          <a:noFill/>
          <a:ln w="38100" cap="flat" cmpd="sng">
            <a:solidFill>
              <a:schemeClr val="accent6"/>
            </a:solidFill>
            <a:prstDash val="solid"/>
            <a:round/>
            <a:headEnd type="none" w="sm" len="sm"/>
            <a:tailEnd type="none" w="sm" len="sm"/>
          </a:ln>
        </p:spPr>
        <p:txBody>
          <a:bodyPr spcFirstLastPara="1" wrap="square" lIns="91425" tIns="91425" rIns="91425" bIns="91425" anchor="t" anchorCtr="0">
            <a:noAutofit/>
          </a:bodyPr>
          <a:lstStyle/>
          <a:p>
            <a:pPr>
              <a:lnSpc>
                <a:spcPct val="120000"/>
              </a:lnSpc>
              <a:buClr>
                <a:srgbClr val="000000"/>
              </a:buClr>
              <a:buSzPts val="1400"/>
            </a:pPr>
            <a:endParaRPr sz="1401">
              <a:solidFill>
                <a:srgbClr val="000000"/>
              </a:solidFill>
              <a:latin typeface="Arial"/>
              <a:ea typeface="Arial"/>
              <a:cs typeface="Arial"/>
              <a:sym typeface="Arial"/>
            </a:endParaRPr>
          </a:p>
        </p:txBody>
      </p:sp>
      <p:sp>
        <p:nvSpPr>
          <p:cNvPr id="15" name="Google Shape;533;g1b6865105f7_0_0">
            <a:extLst>
              <a:ext uri="{FF2B5EF4-FFF2-40B4-BE49-F238E27FC236}">
                <a16:creationId xmlns:a16="http://schemas.microsoft.com/office/drawing/2014/main" id="{EFB259F9-9AB1-4DAC-71A0-51AFB0231D52}"/>
              </a:ext>
            </a:extLst>
          </p:cNvPr>
          <p:cNvSpPr/>
          <p:nvPr/>
        </p:nvSpPr>
        <p:spPr>
          <a:xfrm>
            <a:off x="4802658" y="5989414"/>
            <a:ext cx="311057" cy="241061"/>
          </a:xfrm>
          <a:prstGeom prst="rect">
            <a:avLst/>
          </a:prstGeom>
          <a:noFill/>
          <a:ln w="38100" cap="flat" cmpd="sng">
            <a:solidFill>
              <a:schemeClr val="accent6"/>
            </a:solidFill>
            <a:prstDash val="solid"/>
            <a:round/>
            <a:headEnd type="none" w="sm" len="sm"/>
            <a:tailEnd type="none" w="sm" len="sm"/>
          </a:ln>
        </p:spPr>
        <p:txBody>
          <a:bodyPr spcFirstLastPara="1" wrap="square" lIns="91425" tIns="91425" rIns="91425" bIns="91425" anchor="t" anchorCtr="0">
            <a:noAutofit/>
          </a:bodyPr>
          <a:lstStyle/>
          <a:p>
            <a:pPr>
              <a:lnSpc>
                <a:spcPct val="120000"/>
              </a:lnSpc>
              <a:buClr>
                <a:srgbClr val="000000"/>
              </a:buClr>
              <a:buSzPts val="1400"/>
            </a:pPr>
            <a:endParaRPr sz="1401">
              <a:solidFill>
                <a:srgbClr val="000000"/>
              </a:solidFill>
              <a:latin typeface="Arial"/>
              <a:ea typeface="Arial"/>
              <a:cs typeface="Arial"/>
              <a:sym typeface="Arial"/>
            </a:endParaRPr>
          </a:p>
        </p:txBody>
      </p:sp>
      <p:sp>
        <p:nvSpPr>
          <p:cNvPr id="8" name="テキスト ボックス 7">
            <a:extLst>
              <a:ext uri="{FF2B5EF4-FFF2-40B4-BE49-F238E27FC236}">
                <a16:creationId xmlns:a16="http://schemas.microsoft.com/office/drawing/2014/main" id="{DCE2C4F4-C774-DA19-1351-912D47004A10}"/>
              </a:ext>
            </a:extLst>
          </p:cNvPr>
          <p:cNvSpPr txBox="1"/>
          <p:nvPr/>
        </p:nvSpPr>
        <p:spPr>
          <a:xfrm>
            <a:off x="6695369" y="3156090"/>
            <a:ext cx="1958793" cy="280718"/>
          </a:xfrm>
          <a:prstGeom prst="rect">
            <a:avLst/>
          </a:prstGeom>
          <a:noFill/>
        </p:spPr>
        <p:txBody>
          <a:bodyPr wrap="square">
            <a:spAutoFit/>
          </a:bodyPr>
          <a:lstStyle/>
          <a:p>
            <a:pPr>
              <a:lnSpc>
                <a:spcPct val="120000"/>
              </a:lnSpc>
            </a:pPr>
            <a:r>
              <a:rPr lang="ja-JP" altLang="en-US" sz="1200" b="1" dirty="0">
                <a:solidFill>
                  <a:srgbClr val="464646"/>
                </a:solidFill>
                <a:latin typeface="+mn-ea"/>
                <a:cs typeface="Meiryo"/>
                <a:sym typeface="Meiryo"/>
              </a:rPr>
              <a:t>スマートフォンブラウザ例</a:t>
            </a:r>
            <a:endParaRPr lang="ja-JP" altLang="en-US" sz="1200" b="1" dirty="0">
              <a:solidFill>
                <a:srgbClr val="464646"/>
              </a:solidFill>
            </a:endParaRPr>
          </a:p>
        </p:txBody>
      </p:sp>
      <p:sp>
        <p:nvSpPr>
          <p:cNvPr id="12" name="Google Shape;533;g1b6865105f7_0_0">
            <a:extLst>
              <a:ext uri="{FF2B5EF4-FFF2-40B4-BE49-F238E27FC236}">
                <a16:creationId xmlns:a16="http://schemas.microsoft.com/office/drawing/2014/main" id="{1A940E22-DEED-06B8-D897-99BF52E4E893}"/>
              </a:ext>
            </a:extLst>
          </p:cNvPr>
          <p:cNvSpPr/>
          <p:nvPr/>
        </p:nvSpPr>
        <p:spPr>
          <a:xfrm>
            <a:off x="6871855" y="4531897"/>
            <a:ext cx="1574575" cy="595803"/>
          </a:xfrm>
          <a:prstGeom prst="rect">
            <a:avLst/>
          </a:prstGeom>
          <a:noFill/>
          <a:ln w="38100" cap="flat" cmpd="sng">
            <a:solidFill>
              <a:schemeClr val="accent6"/>
            </a:solidFill>
            <a:prstDash val="solid"/>
            <a:round/>
            <a:headEnd type="none" w="sm" len="sm"/>
            <a:tailEnd type="none" w="sm" len="sm"/>
          </a:ln>
        </p:spPr>
        <p:txBody>
          <a:bodyPr spcFirstLastPara="1" wrap="square" lIns="91425" tIns="91425" rIns="91425" bIns="91425" anchor="t" anchorCtr="0">
            <a:noAutofit/>
          </a:bodyPr>
          <a:lstStyle/>
          <a:p>
            <a:pPr>
              <a:lnSpc>
                <a:spcPct val="120000"/>
              </a:lnSpc>
              <a:buClr>
                <a:srgbClr val="000000"/>
              </a:buClr>
              <a:buSzPts val="1400"/>
            </a:pPr>
            <a:endParaRPr sz="1401">
              <a:solidFill>
                <a:srgbClr val="000000"/>
              </a:solidFill>
              <a:latin typeface="Arial"/>
              <a:ea typeface="Arial"/>
              <a:cs typeface="Arial"/>
              <a:sym typeface="Arial"/>
            </a:endParaRPr>
          </a:p>
        </p:txBody>
      </p:sp>
      <p:sp>
        <p:nvSpPr>
          <p:cNvPr id="20" name="Google Shape;533;g1b6865105f7_0_0">
            <a:extLst>
              <a:ext uri="{FF2B5EF4-FFF2-40B4-BE49-F238E27FC236}">
                <a16:creationId xmlns:a16="http://schemas.microsoft.com/office/drawing/2014/main" id="{01941A0B-782E-19F7-D209-EFC3E4980874}"/>
              </a:ext>
            </a:extLst>
          </p:cNvPr>
          <p:cNvSpPr/>
          <p:nvPr/>
        </p:nvSpPr>
        <p:spPr>
          <a:xfrm>
            <a:off x="3053630" y="3493363"/>
            <a:ext cx="1039919" cy="242548"/>
          </a:xfrm>
          <a:prstGeom prst="rect">
            <a:avLst/>
          </a:prstGeom>
          <a:noFill/>
          <a:ln w="38100" cap="flat" cmpd="sng">
            <a:solidFill>
              <a:schemeClr val="accent6"/>
            </a:solidFill>
            <a:prstDash val="solid"/>
            <a:round/>
            <a:headEnd type="none" w="sm" len="sm"/>
            <a:tailEnd type="none" w="sm" len="sm"/>
          </a:ln>
        </p:spPr>
        <p:txBody>
          <a:bodyPr spcFirstLastPara="1" wrap="square" lIns="91425" tIns="91425" rIns="91425" bIns="91425" anchor="t" anchorCtr="0">
            <a:noAutofit/>
          </a:bodyPr>
          <a:lstStyle/>
          <a:p>
            <a:pPr>
              <a:lnSpc>
                <a:spcPct val="120000"/>
              </a:lnSpc>
              <a:buClr>
                <a:srgbClr val="000000"/>
              </a:buClr>
              <a:buSzPts val="1400"/>
            </a:pPr>
            <a:endParaRPr sz="1401">
              <a:solidFill>
                <a:srgbClr val="000000"/>
              </a:solidFill>
              <a:latin typeface="Arial"/>
              <a:ea typeface="Arial"/>
              <a:cs typeface="Arial"/>
              <a:sym typeface="Arial"/>
            </a:endParaRPr>
          </a:p>
        </p:txBody>
      </p:sp>
    </p:spTree>
    <p:extLst>
      <p:ext uri="{BB962C8B-B14F-4D97-AF65-F5344CB8AC3E}">
        <p14:creationId xmlns:p14="http://schemas.microsoft.com/office/powerpoint/2010/main" val="40239562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B7F35B-7EC4-4C09-A082-7CE6CE84E3D5}"/>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EBEC726B-1B64-50DD-46CC-5346D2AF1D23}"/>
              </a:ext>
            </a:extLst>
          </p:cNvPr>
          <p:cNvSpPr>
            <a:spLocks noGrp="1"/>
          </p:cNvSpPr>
          <p:nvPr>
            <p:ph type="title"/>
          </p:nvPr>
        </p:nvSpPr>
        <p:spPr/>
        <p:txBody>
          <a:bodyPr/>
          <a:lstStyle/>
          <a:p>
            <a:pPr>
              <a:lnSpc>
                <a:spcPct val="120000"/>
              </a:lnSpc>
            </a:pPr>
            <a:r>
              <a:rPr lang="ja-JP" altLang="ja-JP" dirty="0">
                <a:latin typeface="+mn-ea"/>
                <a:ea typeface="+mn-ea"/>
              </a:rPr>
              <a:t>よくある質問</a:t>
            </a:r>
            <a:endParaRPr kumimoji="1" lang="ja-JP" altLang="en-US" dirty="0"/>
          </a:p>
        </p:txBody>
      </p:sp>
      <p:sp>
        <p:nvSpPr>
          <p:cNvPr id="4" name="スライド番号プレースホルダー 3">
            <a:extLst>
              <a:ext uri="{FF2B5EF4-FFF2-40B4-BE49-F238E27FC236}">
                <a16:creationId xmlns:a16="http://schemas.microsoft.com/office/drawing/2014/main" id="{D14FA8E2-4A64-0FC8-37AA-24628B522F33}"/>
              </a:ext>
            </a:extLst>
          </p:cNvPr>
          <p:cNvSpPr>
            <a:spLocks noGrp="1"/>
          </p:cNvSpPr>
          <p:nvPr>
            <p:ph type="sldNum" sz="quarter" idx="12"/>
          </p:nvPr>
        </p:nvSpPr>
        <p:spPr/>
        <p:txBody>
          <a:bodyPr/>
          <a:lstStyle/>
          <a:p>
            <a:pPr>
              <a:lnSpc>
                <a:spcPct val="120000"/>
              </a:lnSpc>
            </a:pPr>
            <a:fld id="{D8A28372-6A5A-4399-8FC5-CCF396CD4981}" type="slidenum">
              <a:rPr lang="en-GB" smtClean="0"/>
              <a:pPr>
                <a:lnSpc>
                  <a:spcPct val="120000"/>
                </a:lnSpc>
              </a:pPr>
              <a:t>25</a:t>
            </a:fld>
            <a:endParaRPr lang="en-GB"/>
          </a:p>
        </p:txBody>
      </p:sp>
      <p:sp>
        <p:nvSpPr>
          <p:cNvPr id="13" name="正方形/長方形 12">
            <a:extLst>
              <a:ext uri="{FF2B5EF4-FFF2-40B4-BE49-F238E27FC236}">
                <a16:creationId xmlns:a16="http://schemas.microsoft.com/office/drawing/2014/main" id="{E9ED5CCC-A14A-697E-3309-A19A78FAF73B}"/>
              </a:ext>
            </a:extLst>
          </p:cNvPr>
          <p:cNvSpPr/>
          <p:nvPr/>
        </p:nvSpPr>
        <p:spPr>
          <a:xfrm>
            <a:off x="360363" y="1233506"/>
            <a:ext cx="4572000" cy="502317"/>
          </a:xfrm>
          <a:prstGeom prst="rect">
            <a:avLst/>
          </a:prstGeom>
        </p:spPr>
        <p:txBody>
          <a:bodyPr>
            <a:spAutoFit/>
          </a:bodyPr>
          <a:lstStyle/>
          <a:p>
            <a:pPr lvl="0">
              <a:lnSpc>
                <a:spcPct val="120000"/>
              </a:lnSpc>
              <a:buSzPts val="1800"/>
            </a:pPr>
            <a:r>
              <a:rPr lang="en-US" altLang="ja-JP" sz="1200" b="1" dirty="0">
                <a:solidFill>
                  <a:srgbClr val="464646"/>
                </a:solidFill>
                <a:latin typeface="+mn-ea"/>
                <a:cs typeface="Meiryo"/>
                <a:sym typeface="Meiryo"/>
              </a:rPr>
              <a:t>Q.</a:t>
            </a:r>
            <a:r>
              <a:rPr lang="ja-JP" altLang="en-US" sz="1200" b="1" dirty="0">
                <a:solidFill>
                  <a:srgbClr val="464646"/>
                </a:solidFill>
                <a:latin typeface="+mn-ea"/>
                <a:cs typeface="Meiryo"/>
                <a:sym typeface="Meiryo"/>
              </a:rPr>
              <a:t>　</a:t>
            </a:r>
            <a:r>
              <a:rPr lang="ja-JP" altLang="en-US" sz="1200" dirty="0">
                <a:solidFill>
                  <a:srgbClr val="464646"/>
                </a:solidFill>
                <a:latin typeface="+mn-ea"/>
                <a:cs typeface="Meiryo"/>
                <a:sym typeface="Meiryo"/>
              </a:rPr>
              <a:t>（ご自由に記入してください）</a:t>
            </a:r>
            <a:endParaRPr lang="en-US" altLang="ja-JP" sz="1200" dirty="0">
              <a:solidFill>
                <a:srgbClr val="464646"/>
              </a:solidFill>
              <a:latin typeface="+mn-ea"/>
              <a:cs typeface="Meiryo"/>
              <a:sym typeface="Meiryo"/>
            </a:endParaRPr>
          </a:p>
          <a:p>
            <a:pPr>
              <a:lnSpc>
                <a:spcPct val="120000"/>
              </a:lnSpc>
              <a:buSzPts val="1100"/>
            </a:pPr>
            <a:r>
              <a:rPr lang="en-US" altLang="ja-JP" sz="1200" b="1" dirty="0">
                <a:solidFill>
                  <a:srgbClr val="464646"/>
                </a:solidFill>
                <a:latin typeface="+mn-ea"/>
                <a:cs typeface="Meiryo"/>
                <a:sym typeface="Meiryo"/>
              </a:rPr>
              <a:t>A.</a:t>
            </a:r>
            <a:r>
              <a:rPr lang="ja-JP" altLang="en-US" sz="1200" b="1" dirty="0">
                <a:solidFill>
                  <a:srgbClr val="464646"/>
                </a:solidFill>
                <a:latin typeface="+mn-ea"/>
                <a:cs typeface="Meiryo"/>
                <a:sym typeface="Meiryo"/>
              </a:rPr>
              <a:t>　</a:t>
            </a:r>
            <a:r>
              <a:rPr lang="ja-JP" altLang="en-US" sz="1200" dirty="0">
                <a:solidFill>
                  <a:srgbClr val="464646"/>
                </a:solidFill>
                <a:latin typeface="+mn-ea"/>
                <a:cs typeface="Meiryo"/>
                <a:sym typeface="Meiryo"/>
              </a:rPr>
              <a:t>（ご自由に記入してください）</a:t>
            </a:r>
            <a:endParaRPr lang="en-US" altLang="ja-JP" sz="1200" dirty="0">
              <a:solidFill>
                <a:srgbClr val="464646"/>
              </a:solidFill>
              <a:latin typeface="+mn-ea"/>
              <a:cs typeface="Meiryo"/>
              <a:sym typeface="Meiryo"/>
            </a:endParaRPr>
          </a:p>
        </p:txBody>
      </p:sp>
    </p:spTree>
    <p:extLst>
      <p:ext uri="{BB962C8B-B14F-4D97-AF65-F5344CB8AC3E}">
        <p14:creationId xmlns:p14="http://schemas.microsoft.com/office/powerpoint/2010/main" val="15873986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C4F3526F-16E2-A9A8-F3A8-BB05FA3E5942}"/>
              </a:ext>
            </a:extLst>
          </p:cNvPr>
          <p:cNvSpPr>
            <a:spLocks noGrp="1"/>
          </p:cNvSpPr>
          <p:nvPr>
            <p:ph type="sldNum" sz="quarter" idx="12"/>
          </p:nvPr>
        </p:nvSpPr>
        <p:spPr/>
        <p:txBody>
          <a:bodyPr/>
          <a:lstStyle/>
          <a:p>
            <a:fld id="{D8A28372-6A5A-4399-8FC5-CCF396CD4981}" type="slidenum">
              <a:rPr lang="en-GB" smtClean="0"/>
              <a:t>26</a:t>
            </a:fld>
            <a:endParaRPr lang="en-GB"/>
          </a:p>
        </p:txBody>
      </p:sp>
      <p:sp>
        <p:nvSpPr>
          <p:cNvPr id="3" name="Google Shape;538;p21">
            <a:extLst>
              <a:ext uri="{FF2B5EF4-FFF2-40B4-BE49-F238E27FC236}">
                <a16:creationId xmlns:a16="http://schemas.microsoft.com/office/drawing/2014/main" id="{ED3CE48A-34A8-5A7D-7BFA-9087C862C0D2}"/>
              </a:ext>
            </a:extLst>
          </p:cNvPr>
          <p:cNvSpPr txBox="1">
            <a:spLocks/>
          </p:cNvSpPr>
          <p:nvPr/>
        </p:nvSpPr>
        <p:spPr>
          <a:xfrm>
            <a:off x="360367" y="1376380"/>
            <a:ext cx="4904364" cy="4429125"/>
          </a:xfrm>
          <a:prstGeom prst="rect">
            <a:avLst/>
          </a:prstGeom>
          <a:noFill/>
          <a:ln>
            <a:noFill/>
          </a:ln>
        </p:spPr>
        <p:txBody>
          <a:bodyPr spcFirstLastPara="1" vert="horz" wrap="square" lIns="0" tIns="0" rIns="0" bIns="0" rtlCol="0" anchor="ctr" anchorCtr="0">
            <a:normAutofit/>
          </a:bodyPr>
          <a:lstStyle>
            <a:lvl1pPr algn="l" defTabSz="685800" rtl="0" eaLnBrk="1" latinLnBrk="0" hangingPunct="1">
              <a:lnSpc>
                <a:spcPct val="90000"/>
              </a:lnSpc>
              <a:spcBef>
                <a:spcPct val="0"/>
              </a:spcBef>
              <a:buNone/>
              <a:defRPr kumimoji="1" sz="2300" b="1" kern="1200">
                <a:solidFill>
                  <a:schemeClr val="tx2"/>
                </a:solidFill>
                <a:latin typeface="+mj-lt"/>
                <a:ea typeface="+mj-ea"/>
                <a:cs typeface="+mj-cs"/>
              </a:defRPr>
            </a:lvl1pPr>
          </a:lstStyle>
          <a:p>
            <a:pPr>
              <a:lnSpc>
                <a:spcPct val="120000"/>
              </a:lnSpc>
              <a:spcBef>
                <a:spcPts val="0"/>
              </a:spcBef>
              <a:buClr>
                <a:srgbClr val="3F3F3F"/>
              </a:buClr>
              <a:buSzPts val="2700"/>
            </a:pPr>
            <a:r>
              <a:rPr lang="ja-JP" altLang="en-US" dirty="0">
                <a:solidFill>
                  <a:schemeClr val="tx1"/>
                </a:solidFill>
              </a:rPr>
              <a:t>完</a:t>
            </a:r>
          </a:p>
        </p:txBody>
      </p:sp>
    </p:spTree>
    <p:extLst>
      <p:ext uri="{BB962C8B-B14F-4D97-AF65-F5344CB8AC3E}">
        <p14:creationId xmlns:p14="http://schemas.microsoft.com/office/powerpoint/2010/main" val="4011186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65" name="タイトル 64">
            <a:extLst>
              <a:ext uri="{FF2B5EF4-FFF2-40B4-BE49-F238E27FC236}">
                <a16:creationId xmlns:a16="http://schemas.microsoft.com/office/drawing/2014/main" id="{9B5148D4-F18C-DDC2-4CCA-E7B66FA4250D}"/>
              </a:ext>
            </a:extLst>
          </p:cNvPr>
          <p:cNvSpPr>
            <a:spLocks noGrp="1"/>
          </p:cNvSpPr>
          <p:nvPr>
            <p:ph type="title"/>
          </p:nvPr>
        </p:nvSpPr>
        <p:spPr>
          <a:xfrm>
            <a:off x="368816" y="413368"/>
            <a:ext cx="7000721" cy="793751"/>
          </a:xfrm>
        </p:spPr>
        <p:txBody>
          <a:bodyPr/>
          <a:lstStyle/>
          <a:p>
            <a:pPr>
              <a:lnSpc>
                <a:spcPct val="120000"/>
              </a:lnSpc>
            </a:pPr>
            <a:r>
              <a:rPr lang="ja-JP" altLang="en-US" dirty="0"/>
              <a:t>成功ポイント①　キーマンへの声がけ</a:t>
            </a:r>
            <a:br>
              <a:rPr lang="ja-JP" altLang="en-US" dirty="0"/>
            </a:br>
            <a:endParaRPr lang="ja-JP" altLang="en-US" dirty="0"/>
          </a:p>
        </p:txBody>
      </p:sp>
      <p:sp>
        <p:nvSpPr>
          <p:cNvPr id="80" name="Google Shape;80;p2"/>
          <p:cNvSpPr txBox="1">
            <a:spLocks noGrp="1"/>
          </p:cNvSpPr>
          <p:nvPr>
            <p:ph sz="half" idx="1"/>
          </p:nvPr>
        </p:nvSpPr>
        <p:spPr>
          <a:xfrm>
            <a:off x="373971" y="1242920"/>
            <a:ext cx="8410468" cy="443198"/>
          </a:xfrm>
          <a:prstGeom prst="rect">
            <a:avLst/>
          </a:prstGeom>
          <a:noFill/>
          <a:ln>
            <a:noFill/>
          </a:ln>
        </p:spPr>
        <p:txBody>
          <a:bodyPr spcFirstLastPara="1" vert="horz" wrap="square" lIns="0" tIns="0" rIns="0" bIns="0" rtlCol="0" anchor="t" anchorCtr="0">
            <a:spAutoFit/>
          </a:bodyPr>
          <a:lstStyle/>
          <a:p>
            <a:pPr marL="0" indent="0">
              <a:lnSpc>
                <a:spcPct val="120000"/>
              </a:lnSpc>
              <a:buClr>
                <a:srgbClr val="4C4948"/>
              </a:buClr>
              <a:buSzPts val="1600"/>
              <a:buNone/>
            </a:pPr>
            <a:r>
              <a:rPr lang="ja-JP" altLang="en-US" sz="1200" dirty="0">
                <a:latin typeface="+mn-ea"/>
              </a:rPr>
              <a:t>設定に着手されるタイミングで、各部署の上長の方へ</a:t>
            </a:r>
            <a:r>
              <a:rPr lang="ja-JP" altLang="en-US" sz="1200" b="1" dirty="0">
                <a:latin typeface="+mn-ea"/>
              </a:rPr>
              <a:t>「楽楽精算」の導入周知</a:t>
            </a:r>
            <a:r>
              <a:rPr lang="ja-JP" altLang="en-US" sz="1200" dirty="0">
                <a:latin typeface="+mn-ea"/>
              </a:rPr>
              <a:t>を行っていただき、</a:t>
            </a:r>
            <a:endParaRPr sz="1200" dirty="0">
              <a:latin typeface="+mn-ea"/>
            </a:endParaRPr>
          </a:p>
          <a:p>
            <a:pPr marL="0" indent="0">
              <a:lnSpc>
                <a:spcPct val="120000"/>
              </a:lnSpc>
              <a:buClr>
                <a:srgbClr val="4C4948"/>
              </a:buClr>
              <a:buSzPts val="1600"/>
              <a:buNone/>
            </a:pPr>
            <a:r>
              <a:rPr lang="ja-JP" altLang="en-US" sz="1200" dirty="0">
                <a:latin typeface="+mn-ea"/>
              </a:rPr>
              <a:t>「運用テスト③（</a:t>
            </a:r>
            <a:r>
              <a:rPr lang="ja-JP" altLang="en-US" sz="1200" b="1" dirty="0">
                <a:latin typeface="+mn-ea"/>
              </a:rPr>
              <a:t>第三者テスト</a:t>
            </a:r>
            <a:r>
              <a:rPr lang="ja-JP" altLang="en-US" sz="1200" dirty="0">
                <a:latin typeface="+mn-ea"/>
              </a:rPr>
              <a:t>）」にご参加いただくことをおすすめしております。</a:t>
            </a:r>
            <a:endParaRPr sz="1200" dirty="0">
              <a:latin typeface="+mn-ea"/>
            </a:endParaRPr>
          </a:p>
        </p:txBody>
      </p:sp>
      <p:sp>
        <p:nvSpPr>
          <p:cNvPr id="81" name="Google Shape;81;p2"/>
          <p:cNvSpPr txBox="1">
            <a:spLocks noGrp="1"/>
          </p:cNvSpPr>
          <p:nvPr>
            <p:ph type="sldNum" sz="quarter" idx="12"/>
          </p:nvPr>
        </p:nvSpPr>
        <p:spPr>
          <a:xfrm>
            <a:off x="8125966" y="6526859"/>
            <a:ext cx="658468" cy="129268"/>
          </a:xfrm>
          <a:prstGeom prst="rect">
            <a:avLst/>
          </a:prstGeom>
          <a:noFill/>
          <a:ln>
            <a:noFill/>
          </a:ln>
        </p:spPr>
        <p:txBody>
          <a:bodyPr spcFirstLastPara="1" vert="horz" wrap="square" lIns="0" tIns="0" rIns="0" bIns="0" rtlCol="0" anchor="ctr" anchorCtr="0">
            <a:spAutoFit/>
          </a:bodyPr>
          <a:lstStyle/>
          <a:p>
            <a:pPr>
              <a:lnSpc>
                <a:spcPct val="120000"/>
              </a:lnSpc>
              <a:buSzPts val="600"/>
            </a:pPr>
            <a:fld id="{00000000-1234-1234-1234-123412341234}" type="slidenum">
              <a:rPr lang="en-US" altLang="ja-JP">
                <a:latin typeface="+mj-lt"/>
                <a:ea typeface="Meiryo"/>
                <a:cs typeface="Meiryo"/>
                <a:sym typeface="Meiryo"/>
              </a:rPr>
              <a:pPr>
                <a:lnSpc>
                  <a:spcPct val="120000"/>
                </a:lnSpc>
                <a:buSzPts val="600"/>
              </a:pPr>
              <a:t>3</a:t>
            </a:fld>
            <a:endParaRPr>
              <a:latin typeface="+mj-lt"/>
              <a:ea typeface="Meiryo"/>
              <a:cs typeface="Meiryo"/>
              <a:sym typeface="Meiryo"/>
            </a:endParaRPr>
          </a:p>
        </p:txBody>
      </p:sp>
      <p:sp>
        <p:nvSpPr>
          <p:cNvPr id="83" name="Google Shape;83;p2"/>
          <p:cNvSpPr/>
          <p:nvPr/>
        </p:nvSpPr>
        <p:spPr>
          <a:xfrm>
            <a:off x="782459" y="3740767"/>
            <a:ext cx="3689876" cy="540000"/>
          </a:xfrm>
          <a:prstGeom prst="chevron">
            <a:avLst>
              <a:gd name="adj" fmla="val 50000"/>
            </a:avLst>
          </a:prstGeom>
          <a:solidFill>
            <a:schemeClr val="accent5"/>
          </a:solidFill>
          <a:ln>
            <a:noFill/>
          </a:ln>
        </p:spPr>
        <p:txBody>
          <a:bodyPr spcFirstLastPara="1" wrap="square" lIns="91425" tIns="45700" rIns="91425" bIns="45700" anchor="ctr" anchorCtr="0">
            <a:noAutofit/>
          </a:bodyPr>
          <a:lstStyle/>
          <a:p>
            <a:pPr algn="ctr">
              <a:lnSpc>
                <a:spcPct val="120000"/>
              </a:lnSpc>
              <a:buClr>
                <a:srgbClr val="000000"/>
              </a:buClr>
              <a:buSzPts val="1800"/>
            </a:pPr>
            <a:endParaRPr sz="1351">
              <a:solidFill>
                <a:srgbClr val="4C4948"/>
              </a:solidFill>
              <a:latin typeface="+mj-lt"/>
              <a:ea typeface="Arial"/>
              <a:cs typeface="Arial"/>
              <a:sym typeface="Arial"/>
            </a:endParaRPr>
          </a:p>
        </p:txBody>
      </p:sp>
      <p:sp>
        <p:nvSpPr>
          <p:cNvPr id="84" name="Google Shape;84;p2"/>
          <p:cNvSpPr/>
          <p:nvPr/>
        </p:nvSpPr>
        <p:spPr>
          <a:xfrm>
            <a:off x="4297839" y="3726167"/>
            <a:ext cx="2524311" cy="540000"/>
          </a:xfrm>
          <a:prstGeom prst="chevron">
            <a:avLst>
              <a:gd name="adj" fmla="val 50000"/>
            </a:avLst>
          </a:prstGeom>
          <a:solidFill>
            <a:schemeClr val="accent5"/>
          </a:solidFill>
          <a:ln>
            <a:noFill/>
          </a:ln>
        </p:spPr>
        <p:txBody>
          <a:bodyPr spcFirstLastPara="1" wrap="square" lIns="91425" tIns="45700" rIns="91425" bIns="45700" anchor="ctr" anchorCtr="0">
            <a:noAutofit/>
          </a:bodyPr>
          <a:lstStyle/>
          <a:p>
            <a:pPr algn="ctr">
              <a:lnSpc>
                <a:spcPct val="120000"/>
              </a:lnSpc>
              <a:buClr>
                <a:srgbClr val="000000"/>
              </a:buClr>
              <a:buSzPts val="1800"/>
            </a:pPr>
            <a:endParaRPr sz="1001">
              <a:solidFill>
                <a:srgbClr val="4C4948"/>
              </a:solidFill>
              <a:latin typeface="+mj-lt"/>
              <a:ea typeface="Arial"/>
              <a:cs typeface="Arial"/>
              <a:sym typeface="Arial"/>
            </a:endParaRPr>
          </a:p>
        </p:txBody>
      </p:sp>
      <p:sp>
        <p:nvSpPr>
          <p:cNvPr id="85" name="Google Shape;85;p2"/>
          <p:cNvSpPr/>
          <p:nvPr/>
        </p:nvSpPr>
        <p:spPr>
          <a:xfrm>
            <a:off x="6650698" y="3731541"/>
            <a:ext cx="1768212" cy="526731"/>
          </a:xfrm>
          <a:prstGeom prst="chevron">
            <a:avLst>
              <a:gd name="adj" fmla="val 50000"/>
            </a:avLst>
          </a:prstGeom>
          <a:solidFill>
            <a:schemeClr val="accent5"/>
          </a:solidFill>
          <a:ln>
            <a:noFill/>
          </a:ln>
        </p:spPr>
        <p:txBody>
          <a:bodyPr spcFirstLastPara="1" wrap="square" lIns="91425" tIns="45700" rIns="91425" bIns="45700" anchor="ctr" anchorCtr="0">
            <a:noAutofit/>
          </a:bodyPr>
          <a:lstStyle/>
          <a:p>
            <a:pPr algn="ctr">
              <a:lnSpc>
                <a:spcPct val="120000"/>
              </a:lnSpc>
              <a:buClr>
                <a:srgbClr val="000000"/>
              </a:buClr>
              <a:buSzPts val="1800"/>
            </a:pPr>
            <a:endParaRPr sz="1351">
              <a:solidFill>
                <a:srgbClr val="4C4948"/>
              </a:solidFill>
              <a:latin typeface="+mj-lt"/>
              <a:ea typeface="Arial"/>
              <a:cs typeface="Arial"/>
              <a:sym typeface="Arial"/>
            </a:endParaRPr>
          </a:p>
        </p:txBody>
      </p:sp>
      <p:sp>
        <p:nvSpPr>
          <p:cNvPr id="86" name="Google Shape;86;p2"/>
          <p:cNvSpPr/>
          <p:nvPr/>
        </p:nvSpPr>
        <p:spPr>
          <a:xfrm>
            <a:off x="767487" y="4926504"/>
            <a:ext cx="1347540" cy="540000"/>
          </a:xfrm>
          <a:prstGeom prst="chevron">
            <a:avLst>
              <a:gd name="adj" fmla="val 50000"/>
            </a:avLst>
          </a:prstGeom>
          <a:solidFill>
            <a:schemeClr val="accent5"/>
          </a:solidFill>
          <a:ln>
            <a:noFill/>
          </a:ln>
        </p:spPr>
        <p:txBody>
          <a:bodyPr spcFirstLastPara="1" wrap="square" lIns="91425" tIns="45700" rIns="91425" bIns="45700" anchor="ctr" anchorCtr="0">
            <a:noAutofit/>
          </a:bodyPr>
          <a:lstStyle/>
          <a:p>
            <a:pPr algn="ctr">
              <a:lnSpc>
                <a:spcPct val="120000"/>
              </a:lnSpc>
              <a:buClr>
                <a:srgbClr val="000000"/>
              </a:buClr>
              <a:buSzPts val="1800"/>
            </a:pPr>
            <a:endParaRPr sz="1351">
              <a:solidFill>
                <a:srgbClr val="4C4948"/>
              </a:solidFill>
              <a:latin typeface="+mj-lt"/>
              <a:ea typeface="Arial"/>
              <a:cs typeface="Arial"/>
              <a:sym typeface="Arial"/>
            </a:endParaRPr>
          </a:p>
        </p:txBody>
      </p:sp>
      <p:sp>
        <p:nvSpPr>
          <p:cNvPr id="87" name="Google Shape;87;p2"/>
          <p:cNvSpPr/>
          <p:nvPr/>
        </p:nvSpPr>
        <p:spPr>
          <a:xfrm>
            <a:off x="1914007" y="4925375"/>
            <a:ext cx="1367460" cy="540000"/>
          </a:xfrm>
          <a:prstGeom prst="chevron">
            <a:avLst>
              <a:gd name="adj" fmla="val 50000"/>
            </a:avLst>
          </a:prstGeom>
          <a:solidFill>
            <a:schemeClr val="accent4"/>
          </a:solidFill>
          <a:ln>
            <a:noFill/>
          </a:ln>
        </p:spPr>
        <p:txBody>
          <a:bodyPr spcFirstLastPara="1" wrap="square" lIns="91425" tIns="45700" rIns="91425" bIns="45700" anchor="ctr" anchorCtr="0">
            <a:noAutofit/>
          </a:bodyPr>
          <a:lstStyle/>
          <a:p>
            <a:pPr algn="ctr">
              <a:lnSpc>
                <a:spcPct val="120000"/>
              </a:lnSpc>
              <a:buClr>
                <a:srgbClr val="000000"/>
              </a:buClr>
              <a:buSzPts val="1800"/>
            </a:pPr>
            <a:endParaRPr sz="1001">
              <a:solidFill>
                <a:srgbClr val="4C4948"/>
              </a:solidFill>
              <a:latin typeface="+mn-ea"/>
              <a:cs typeface="Arial"/>
              <a:sym typeface="Arial"/>
            </a:endParaRPr>
          </a:p>
        </p:txBody>
      </p:sp>
      <p:sp>
        <p:nvSpPr>
          <p:cNvPr id="88" name="Google Shape;88;p2"/>
          <p:cNvSpPr/>
          <p:nvPr/>
        </p:nvSpPr>
        <p:spPr>
          <a:xfrm>
            <a:off x="3064721" y="4924244"/>
            <a:ext cx="1466097" cy="540000"/>
          </a:xfrm>
          <a:prstGeom prst="chevron">
            <a:avLst>
              <a:gd name="adj" fmla="val 50000"/>
            </a:avLst>
          </a:prstGeom>
          <a:solidFill>
            <a:srgbClr val="46AFFA"/>
          </a:solidFill>
          <a:ln>
            <a:noFill/>
          </a:ln>
        </p:spPr>
        <p:txBody>
          <a:bodyPr spcFirstLastPara="1" wrap="square" lIns="91425" tIns="45700" rIns="91425" bIns="45700" anchor="ctr" anchorCtr="0">
            <a:noAutofit/>
          </a:bodyPr>
          <a:lstStyle/>
          <a:p>
            <a:pPr algn="ctr">
              <a:lnSpc>
                <a:spcPct val="120000"/>
              </a:lnSpc>
              <a:buClr>
                <a:srgbClr val="000000"/>
              </a:buClr>
              <a:buSzPts val="1800"/>
            </a:pPr>
            <a:endParaRPr sz="1001">
              <a:solidFill>
                <a:srgbClr val="4C4948"/>
              </a:solidFill>
              <a:latin typeface="+mj-lt"/>
              <a:ea typeface="Arial"/>
              <a:cs typeface="Arial"/>
              <a:sym typeface="Arial"/>
            </a:endParaRPr>
          </a:p>
        </p:txBody>
      </p:sp>
      <p:sp>
        <p:nvSpPr>
          <p:cNvPr id="89" name="Google Shape;89;p2"/>
          <p:cNvSpPr/>
          <p:nvPr/>
        </p:nvSpPr>
        <p:spPr>
          <a:xfrm>
            <a:off x="4309306" y="4924244"/>
            <a:ext cx="4130239" cy="540000"/>
          </a:xfrm>
          <a:prstGeom prst="chevron">
            <a:avLst>
              <a:gd name="adj" fmla="val 50000"/>
            </a:avLst>
          </a:prstGeom>
          <a:solidFill>
            <a:srgbClr val="007BC7"/>
          </a:solidFill>
          <a:ln>
            <a:noFill/>
          </a:ln>
        </p:spPr>
        <p:txBody>
          <a:bodyPr spcFirstLastPara="1" wrap="square" lIns="91425" tIns="45700" rIns="91425" bIns="45700" anchor="ctr" anchorCtr="0">
            <a:noAutofit/>
          </a:bodyPr>
          <a:lstStyle/>
          <a:p>
            <a:pPr algn="ctr">
              <a:lnSpc>
                <a:spcPct val="120000"/>
              </a:lnSpc>
              <a:buClr>
                <a:srgbClr val="000000"/>
              </a:buClr>
              <a:buSzPts val="1800"/>
            </a:pPr>
            <a:endParaRPr sz="1351">
              <a:solidFill>
                <a:srgbClr val="4C4948"/>
              </a:solidFill>
              <a:latin typeface="+mj-lt"/>
              <a:ea typeface="Arial"/>
              <a:cs typeface="Arial"/>
              <a:sym typeface="Arial"/>
            </a:endParaRPr>
          </a:p>
        </p:txBody>
      </p:sp>
      <p:sp>
        <p:nvSpPr>
          <p:cNvPr id="16" name="正方形/長方形 15">
            <a:extLst>
              <a:ext uri="{FF2B5EF4-FFF2-40B4-BE49-F238E27FC236}">
                <a16:creationId xmlns:a16="http://schemas.microsoft.com/office/drawing/2014/main" id="{263305CF-8D63-AEA9-2390-D298B0650F8B}"/>
              </a:ext>
            </a:extLst>
          </p:cNvPr>
          <p:cNvSpPr/>
          <p:nvPr/>
        </p:nvSpPr>
        <p:spPr>
          <a:xfrm>
            <a:off x="767483" y="3664387"/>
            <a:ext cx="6148772" cy="686368"/>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ctr"/>
          <a:lstStyle/>
          <a:p>
            <a:pPr algn="ctr">
              <a:lnSpc>
                <a:spcPct val="120000"/>
              </a:lnSpc>
            </a:pPr>
            <a:endParaRPr kumimoji="1" lang="ja-JP" altLang="en-US" sz="1300" dirty="0">
              <a:solidFill>
                <a:schemeClr val="bg1"/>
              </a:solidFill>
            </a:endParaRPr>
          </a:p>
        </p:txBody>
      </p:sp>
      <p:sp>
        <p:nvSpPr>
          <p:cNvPr id="23" name="コンテンツ プレースホルダー 2">
            <a:extLst>
              <a:ext uri="{FF2B5EF4-FFF2-40B4-BE49-F238E27FC236}">
                <a16:creationId xmlns:a16="http://schemas.microsoft.com/office/drawing/2014/main" id="{D9EA8AB5-5ACF-4B43-2AD5-0A35695033A7}"/>
              </a:ext>
            </a:extLst>
          </p:cNvPr>
          <p:cNvSpPr txBox="1">
            <a:spLocks/>
          </p:cNvSpPr>
          <p:nvPr/>
        </p:nvSpPr>
        <p:spPr>
          <a:xfrm>
            <a:off x="538161" y="4658723"/>
            <a:ext cx="989417" cy="255855"/>
          </a:xfrm>
          <a:prstGeom prst="rect">
            <a:avLst/>
          </a:prstGeom>
        </p:spPr>
        <p:txBody>
          <a:bodyPr anchor="ctr"/>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lvl="3" indent="-359974" algn="ctr">
              <a:lnSpc>
                <a:spcPct val="120000"/>
              </a:lnSpc>
            </a:pPr>
            <a:r>
              <a:rPr lang="ja-JP" altLang="en-US" sz="900" b="0" dirty="0">
                <a:solidFill>
                  <a:schemeClr val="tx1"/>
                </a:solidFill>
                <a:latin typeface="+mn-ea"/>
              </a:rPr>
              <a:t>環境発行日</a:t>
            </a:r>
          </a:p>
        </p:txBody>
      </p:sp>
      <p:sp>
        <p:nvSpPr>
          <p:cNvPr id="24" name="コンテンツ プレースホルダー 2">
            <a:extLst>
              <a:ext uri="{FF2B5EF4-FFF2-40B4-BE49-F238E27FC236}">
                <a16:creationId xmlns:a16="http://schemas.microsoft.com/office/drawing/2014/main" id="{3C204969-F1E6-81BC-F1E3-27339B3EABA3}"/>
              </a:ext>
            </a:extLst>
          </p:cNvPr>
          <p:cNvSpPr txBox="1">
            <a:spLocks/>
          </p:cNvSpPr>
          <p:nvPr/>
        </p:nvSpPr>
        <p:spPr>
          <a:xfrm>
            <a:off x="7547633" y="4656726"/>
            <a:ext cx="989417" cy="255855"/>
          </a:xfrm>
          <a:prstGeom prst="rect">
            <a:avLst/>
          </a:prstGeom>
        </p:spPr>
        <p:txBody>
          <a:bodyPr anchor="ctr"/>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lvl="3" indent="-359974" algn="ctr">
              <a:lnSpc>
                <a:spcPct val="120000"/>
              </a:lnSpc>
            </a:pPr>
            <a:r>
              <a:rPr lang="ja-JP" altLang="en-US" sz="900" b="0" dirty="0">
                <a:solidFill>
                  <a:schemeClr val="tx1"/>
                </a:solidFill>
                <a:latin typeface="+mn-ea"/>
              </a:rPr>
              <a:t>経費精算開始</a:t>
            </a:r>
          </a:p>
        </p:txBody>
      </p:sp>
      <p:sp>
        <p:nvSpPr>
          <p:cNvPr id="25" name="コンテンツ プレースホルダー 2">
            <a:extLst>
              <a:ext uri="{FF2B5EF4-FFF2-40B4-BE49-F238E27FC236}">
                <a16:creationId xmlns:a16="http://schemas.microsoft.com/office/drawing/2014/main" id="{74380A59-8AB5-7B18-0A2F-CBDD28C471B0}"/>
              </a:ext>
            </a:extLst>
          </p:cNvPr>
          <p:cNvSpPr txBox="1">
            <a:spLocks/>
          </p:cNvSpPr>
          <p:nvPr/>
        </p:nvSpPr>
        <p:spPr>
          <a:xfrm>
            <a:off x="826430" y="5064401"/>
            <a:ext cx="1347540" cy="211451"/>
          </a:xfrm>
          <a:prstGeom prst="rect">
            <a:avLst/>
          </a:prstGeom>
        </p:spPr>
        <p:txBody>
          <a:bodyPr anchor="t"/>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lvl="3" indent="-359974" algn="ctr">
              <a:lnSpc>
                <a:spcPct val="120000"/>
              </a:lnSpc>
            </a:pPr>
            <a:r>
              <a:rPr lang="ja-JP" altLang="en-US" sz="1001" dirty="0">
                <a:solidFill>
                  <a:schemeClr val="tx1"/>
                </a:solidFill>
                <a:latin typeface="+mn-ea"/>
              </a:rPr>
              <a:t>ステップ</a:t>
            </a:r>
            <a:r>
              <a:rPr lang="en-US" altLang="ja-JP" sz="1001" dirty="0">
                <a:solidFill>
                  <a:schemeClr val="tx1"/>
                </a:solidFill>
                <a:latin typeface="+mn-ea"/>
              </a:rPr>
              <a:t>1</a:t>
            </a:r>
            <a:endParaRPr lang="ja-JP" altLang="en-US" sz="1001" dirty="0">
              <a:solidFill>
                <a:schemeClr val="tx1"/>
              </a:solidFill>
              <a:latin typeface="+mn-ea"/>
            </a:endParaRPr>
          </a:p>
        </p:txBody>
      </p:sp>
      <p:sp>
        <p:nvSpPr>
          <p:cNvPr id="26" name="コンテンツ プレースホルダー 2">
            <a:extLst>
              <a:ext uri="{FF2B5EF4-FFF2-40B4-BE49-F238E27FC236}">
                <a16:creationId xmlns:a16="http://schemas.microsoft.com/office/drawing/2014/main" id="{44997DD0-215A-4B1B-2B00-D4E2EF753EA3}"/>
              </a:ext>
            </a:extLst>
          </p:cNvPr>
          <p:cNvSpPr txBox="1">
            <a:spLocks/>
          </p:cNvSpPr>
          <p:nvPr/>
        </p:nvSpPr>
        <p:spPr>
          <a:xfrm>
            <a:off x="1960675" y="5064401"/>
            <a:ext cx="1347540" cy="211451"/>
          </a:xfrm>
          <a:prstGeom prst="rect">
            <a:avLst/>
          </a:prstGeom>
        </p:spPr>
        <p:txBody>
          <a:bodyPr anchor="t"/>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lvl="3" indent="-359974" algn="ctr">
              <a:lnSpc>
                <a:spcPct val="120000"/>
              </a:lnSpc>
            </a:pPr>
            <a:r>
              <a:rPr lang="ja-JP" altLang="en-US" sz="1001" dirty="0">
                <a:solidFill>
                  <a:schemeClr val="tx1"/>
                </a:solidFill>
                <a:latin typeface="+mn-ea"/>
              </a:rPr>
              <a:t>ステップ</a:t>
            </a:r>
            <a:r>
              <a:rPr lang="en-US" altLang="ja-JP" sz="1001" dirty="0">
                <a:solidFill>
                  <a:schemeClr val="tx1"/>
                </a:solidFill>
                <a:latin typeface="+mn-ea"/>
              </a:rPr>
              <a:t>2</a:t>
            </a:r>
            <a:endParaRPr lang="ja-JP" altLang="en-US" sz="1001" dirty="0">
              <a:solidFill>
                <a:schemeClr val="tx1"/>
              </a:solidFill>
              <a:latin typeface="+mn-ea"/>
            </a:endParaRPr>
          </a:p>
        </p:txBody>
      </p:sp>
      <p:sp>
        <p:nvSpPr>
          <p:cNvPr id="29" name="コンテンツ プレースホルダー 2">
            <a:extLst>
              <a:ext uri="{FF2B5EF4-FFF2-40B4-BE49-F238E27FC236}">
                <a16:creationId xmlns:a16="http://schemas.microsoft.com/office/drawing/2014/main" id="{27EF96EB-03C4-F802-9CB9-956C444EFEEF}"/>
              </a:ext>
            </a:extLst>
          </p:cNvPr>
          <p:cNvSpPr txBox="1">
            <a:spLocks/>
          </p:cNvSpPr>
          <p:nvPr/>
        </p:nvSpPr>
        <p:spPr>
          <a:xfrm>
            <a:off x="3141715" y="5064401"/>
            <a:ext cx="1347540" cy="211451"/>
          </a:xfrm>
          <a:prstGeom prst="rect">
            <a:avLst/>
          </a:prstGeom>
        </p:spPr>
        <p:txBody>
          <a:bodyPr anchor="t"/>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lvl="3" indent="-359974" algn="ctr">
              <a:lnSpc>
                <a:spcPct val="120000"/>
              </a:lnSpc>
            </a:pPr>
            <a:r>
              <a:rPr lang="ja-JP" altLang="en-US" sz="1001" dirty="0">
                <a:solidFill>
                  <a:schemeClr val="bg1"/>
                </a:solidFill>
                <a:latin typeface="+mn-ea"/>
              </a:rPr>
              <a:t>ステップ</a:t>
            </a:r>
            <a:r>
              <a:rPr lang="en-US" altLang="ja-JP" sz="1001" dirty="0">
                <a:solidFill>
                  <a:schemeClr val="bg1"/>
                </a:solidFill>
                <a:latin typeface="+mn-ea"/>
              </a:rPr>
              <a:t>3</a:t>
            </a:r>
            <a:endParaRPr lang="ja-JP" altLang="en-US" sz="1001" dirty="0">
              <a:solidFill>
                <a:schemeClr val="bg1"/>
              </a:solidFill>
              <a:latin typeface="+mn-ea"/>
            </a:endParaRPr>
          </a:p>
        </p:txBody>
      </p:sp>
      <p:sp>
        <p:nvSpPr>
          <p:cNvPr id="30" name="コンテンツ プレースホルダー 2">
            <a:extLst>
              <a:ext uri="{FF2B5EF4-FFF2-40B4-BE49-F238E27FC236}">
                <a16:creationId xmlns:a16="http://schemas.microsoft.com/office/drawing/2014/main" id="{98A0918C-6F37-B0A0-4CBA-E08A6BA391BF}"/>
              </a:ext>
            </a:extLst>
          </p:cNvPr>
          <p:cNvSpPr txBox="1">
            <a:spLocks/>
          </p:cNvSpPr>
          <p:nvPr/>
        </p:nvSpPr>
        <p:spPr>
          <a:xfrm>
            <a:off x="6787142" y="5077120"/>
            <a:ext cx="1347540" cy="211451"/>
          </a:xfrm>
          <a:prstGeom prst="rect">
            <a:avLst/>
          </a:prstGeom>
        </p:spPr>
        <p:txBody>
          <a:bodyPr anchor="t"/>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lvl="3" indent="-359974" algn="ctr">
              <a:lnSpc>
                <a:spcPct val="120000"/>
              </a:lnSpc>
            </a:pPr>
            <a:r>
              <a:rPr lang="ja-JP" altLang="en-US" sz="1001" b="0" dirty="0">
                <a:solidFill>
                  <a:schemeClr val="bg1"/>
                </a:solidFill>
                <a:latin typeface="+mn-ea"/>
              </a:rPr>
              <a:t>作り込み・修正期間</a:t>
            </a:r>
          </a:p>
        </p:txBody>
      </p:sp>
      <p:sp>
        <p:nvSpPr>
          <p:cNvPr id="31" name="コンテンツ プレースホルダー 2">
            <a:extLst>
              <a:ext uri="{FF2B5EF4-FFF2-40B4-BE49-F238E27FC236}">
                <a16:creationId xmlns:a16="http://schemas.microsoft.com/office/drawing/2014/main" id="{E1B72AC9-F407-18AC-D45C-3A37763F804B}"/>
              </a:ext>
            </a:extLst>
          </p:cNvPr>
          <p:cNvSpPr txBox="1">
            <a:spLocks/>
          </p:cNvSpPr>
          <p:nvPr/>
        </p:nvSpPr>
        <p:spPr>
          <a:xfrm>
            <a:off x="4503242" y="4974394"/>
            <a:ext cx="2356545" cy="439708"/>
          </a:xfrm>
          <a:prstGeom prst="rect">
            <a:avLst/>
          </a:prstGeom>
        </p:spPr>
        <p:txBody>
          <a:bodyPr anchor="t"/>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lvl="3" indent="-359974" algn="ctr">
              <a:lnSpc>
                <a:spcPct val="120000"/>
              </a:lnSpc>
            </a:pPr>
            <a:r>
              <a:rPr lang="ja-JP" altLang="en-US" sz="1001" dirty="0">
                <a:solidFill>
                  <a:schemeClr val="bg1"/>
                </a:solidFill>
                <a:latin typeface="+mn-ea"/>
              </a:rPr>
              <a:t>運用テスト</a:t>
            </a:r>
            <a:endParaRPr lang="en-US" altLang="ja-JP" sz="1001" dirty="0">
              <a:solidFill>
                <a:schemeClr val="bg1"/>
              </a:solidFill>
              <a:latin typeface="+mn-ea"/>
            </a:endParaRPr>
          </a:p>
          <a:p>
            <a:pPr lvl="3" indent="-359974" algn="ctr">
              <a:lnSpc>
                <a:spcPct val="120000"/>
              </a:lnSpc>
            </a:pPr>
            <a:r>
              <a:rPr lang="ja-JP" altLang="en-US" sz="1001" b="0" dirty="0">
                <a:solidFill>
                  <a:schemeClr val="bg1"/>
                </a:solidFill>
                <a:latin typeface="+mn-ea"/>
              </a:rPr>
              <a:t>（操作確認、運用検討、</a:t>
            </a:r>
            <a:r>
              <a:rPr lang="ja-JP" altLang="en-US" sz="1001" dirty="0">
                <a:solidFill>
                  <a:schemeClr val="bg1"/>
                </a:solidFill>
                <a:latin typeface="+mn-ea"/>
              </a:rPr>
              <a:t>第三者テスト</a:t>
            </a:r>
            <a:r>
              <a:rPr lang="ja-JP" altLang="en-US" sz="1001" b="0" dirty="0">
                <a:solidFill>
                  <a:schemeClr val="bg1"/>
                </a:solidFill>
                <a:latin typeface="+mn-ea"/>
              </a:rPr>
              <a:t>）</a:t>
            </a:r>
          </a:p>
        </p:txBody>
      </p:sp>
      <p:sp>
        <p:nvSpPr>
          <p:cNvPr id="36" name="コンテンツ プレースホルダー 2">
            <a:extLst>
              <a:ext uri="{FF2B5EF4-FFF2-40B4-BE49-F238E27FC236}">
                <a16:creationId xmlns:a16="http://schemas.microsoft.com/office/drawing/2014/main" id="{74DE2162-6F48-DE9F-E509-C0702A23AF8F}"/>
              </a:ext>
            </a:extLst>
          </p:cNvPr>
          <p:cNvSpPr txBox="1">
            <a:spLocks/>
          </p:cNvSpPr>
          <p:nvPr/>
        </p:nvSpPr>
        <p:spPr>
          <a:xfrm>
            <a:off x="889690" y="3881547"/>
            <a:ext cx="3689873" cy="211451"/>
          </a:xfrm>
          <a:prstGeom prst="rect">
            <a:avLst/>
          </a:prstGeom>
        </p:spPr>
        <p:txBody>
          <a:bodyPr anchor="t"/>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lvl="3" indent="-359974" algn="ctr">
              <a:lnSpc>
                <a:spcPct val="120000"/>
              </a:lnSpc>
            </a:pPr>
            <a:r>
              <a:rPr lang="zh-TW" altLang="en-US" sz="1001" dirty="0">
                <a:solidFill>
                  <a:schemeClr val="tx1"/>
                </a:solidFill>
                <a:latin typeface="+mn-ea"/>
              </a:rPr>
              <a:t>導入周知</a:t>
            </a:r>
            <a:r>
              <a:rPr lang="ja-JP" altLang="en-US" sz="1001" dirty="0">
                <a:solidFill>
                  <a:schemeClr val="tx1"/>
                </a:solidFill>
                <a:latin typeface="+mn-ea"/>
              </a:rPr>
              <a:t>（</a:t>
            </a:r>
            <a:r>
              <a:rPr lang="zh-TW" altLang="en-US" sz="1001" dirty="0">
                <a:solidFill>
                  <a:schemeClr val="tx1"/>
                </a:solidFill>
                <a:latin typeface="+mn-ea"/>
              </a:rPr>
              <a:t>導入経緯説明</a:t>
            </a:r>
            <a:r>
              <a:rPr lang="ja-JP" altLang="en-US" sz="1001" dirty="0">
                <a:solidFill>
                  <a:schemeClr val="tx1"/>
                </a:solidFill>
                <a:latin typeface="+mn-ea"/>
              </a:rPr>
              <a:t>）</a:t>
            </a:r>
            <a:endParaRPr lang="zh-TW" altLang="en-US" sz="1001" dirty="0">
              <a:solidFill>
                <a:schemeClr val="tx1"/>
              </a:solidFill>
              <a:latin typeface="+mn-ea"/>
            </a:endParaRPr>
          </a:p>
        </p:txBody>
      </p:sp>
      <p:sp>
        <p:nvSpPr>
          <p:cNvPr id="37" name="コンテンツ プレースホルダー 2">
            <a:extLst>
              <a:ext uri="{FF2B5EF4-FFF2-40B4-BE49-F238E27FC236}">
                <a16:creationId xmlns:a16="http://schemas.microsoft.com/office/drawing/2014/main" id="{655FB205-9AE9-041F-F9BF-B56D99E26825}"/>
              </a:ext>
            </a:extLst>
          </p:cNvPr>
          <p:cNvSpPr txBox="1">
            <a:spLocks/>
          </p:cNvSpPr>
          <p:nvPr/>
        </p:nvSpPr>
        <p:spPr>
          <a:xfrm>
            <a:off x="4330574" y="3759859"/>
            <a:ext cx="2524311" cy="442315"/>
          </a:xfrm>
          <a:prstGeom prst="rect">
            <a:avLst/>
          </a:prstGeom>
        </p:spPr>
        <p:txBody>
          <a:bodyPr anchor="t"/>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lvl="3" indent="-359974" algn="ctr">
              <a:lnSpc>
                <a:spcPct val="120000"/>
              </a:lnSpc>
            </a:pPr>
            <a:r>
              <a:rPr lang="ja-JP" altLang="en-US" sz="1001" b="0" dirty="0">
                <a:solidFill>
                  <a:schemeClr val="tx1"/>
                </a:solidFill>
                <a:latin typeface="+mn-ea"/>
              </a:rPr>
              <a:t>運用フロー確率</a:t>
            </a:r>
            <a:endParaRPr lang="en-US" altLang="ja-JP" sz="1001" b="0" dirty="0">
              <a:solidFill>
                <a:schemeClr val="tx1"/>
              </a:solidFill>
              <a:latin typeface="+mn-ea"/>
            </a:endParaRPr>
          </a:p>
          <a:p>
            <a:pPr lvl="3" indent="-359974" algn="ctr">
              <a:lnSpc>
                <a:spcPct val="120000"/>
              </a:lnSpc>
            </a:pPr>
            <a:r>
              <a:rPr lang="ja-JP" altLang="en-US" sz="1001" dirty="0">
                <a:solidFill>
                  <a:schemeClr val="tx1"/>
                </a:solidFill>
                <a:latin typeface="+mn-ea"/>
              </a:rPr>
              <a:t>マニュアル作成</a:t>
            </a:r>
            <a:endParaRPr lang="zh-TW" altLang="en-US" sz="1001" dirty="0">
              <a:solidFill>
                <a:schemeClr val="tx1"/>
              </a:solidFill>
              <a:latin typeface="+mn-ea"/>
            </a:endParaRPr>
          </a:p>
        </p:txBody>
      </p:sp>
      <p:sp>
        <p:nvSpPr>
          <p:cNvPr id="38" name="コンテンツ プレースホルダー 2">
            <a:extLst>
              <a:ext uri="{FF2B5EF4-FFF2-40B4-BE49-F238E27FC236}">
                <a16:creationId xmlns:a16="http://schemas.microsoft.com/office/drawing/2014/main" id="{652AB17E-B8F8-A12B-39C2-19DB7BDBCDB0}"/>
              </a:ext>
            </a:extLst>
          </p:cNvPr>
          <p:cNvSpPr txBox="1">
            <a:spLocks/>
          </p:cNvSpPr>
          <p:nvPr/>
        </p:nvSpPr>
        <p:spPr>
          <a:xfrm>
            <a:off x="6684195" y="3766337"/>
            <a:ext cx="1768212" cy="472121"/>
          </a:xfrm>
          <a:prstGeom prst="rect">
            <a:avLst/>
          </a:prstGeom>
        </p:spPr>
        <p:txBody>
          <a:bodyPr anchor="t"/>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lvl="3" indent="-359974" algn="ctr">
              <a:lnSpc>
                <a:spcPct val="120000"/>
              </a:lnSpc>
            </a:pPr>
            <a:r>
              <a:rPr lang="ja-JP" altLang="en-US" sz="1001" dirty="0">
                <a:solidFill>
                  <a:schemeClr val="tx1"/>
                </a:solidFill>
                <a:latin typeface="+mn-ea"/>
              </a:rPr>
              <a:t>操作説明会</a:t>
            </a:r>
            <a:endParaRPr lang="en-US" altLang="ja-JP" sz="1001" dirty="0">
              <a:solidFill>
                <a:schemeClr val="tx1"/>
              </a:solidFill>
              <a:latin typeface="+mn-ea"/>
            </a:endParaRPr>
          </a:p>
          <a:p>
            <a:pPr lvl="3" indent="-359974" algn="ctr">
              <a:lnSpc>
                <a:spcPct val="120000"/>
              </a:lnSpc>
            </a:pPr>
            <a:r>
              <a:rPr lang="ja-JP" altLang="en-US" sz="1001" b="0" dirty="0">
                <a:solidFill>
                  <a:schemeClr val="tx1"/>
                </a:solidFill>
                <a:latin typeface="+mn-ea"/>
              </a:rPr>
              <a:t>パスワード設定</a:t>
            </a:r>
            <a:endParaRPr lang="en-US" altLang="zh-TW" sz="1001" b="0" dirty="0">
              <a:solidFill>
                <a:schemeClr val="tx1"/>
              </a:solidFill>
              <a:latin typeface="+mn-ea"/>
            </a:endParaRPr>
          </a:p>
        </p:txBody>
      </p:sp>
      <p:sp>
        <p:nvSpPr>
          <p:cNvPr id="40" name="コンテンツ プレースホルダー 2">
            <a:extLst>
              <a:ext uri="{FF2B5EF4-FFF2-40B4-BE49-F238E27FC236}">
                <a16:creationId xmlns:a16="http://schemas.microsoft.com/office/drawing/2014/main" id="{F64872A9-B2A1-CBCA-438D-C00EE2D1922A}"/>
              </a:ext>
            </a:extLst>
          </p:cNvPr>
          <p:cNvSpPr txBox="1">
            <a:spLocks/>
          </p:cNvSpPr>
          <p:nvPr/>
        </p:nvSpPr>
        <p:spPr>
          <a:xfrm>
            <a:off x="851250" y="2963387"/>
            <a:ext cx="880447" cy="255855"/>
          </a:xfrm>
          <a:prstGeom prst="rect">
            <a:avLst/>
          </a:prstGeom>
        </p:spPr>
        <p:txBody>
          <a:bodyPr anchor="ctr"/>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lvl="3" indent="-359974" algn="ctr">
              <a:lnSpc>
                <a:spcPct val="120000"/>
              </a:lnSpc>
            </a:pPr>
            <a:r>
              <a:rPr lang="en-US" altLang="ja-JP" sz="900" b="0" dirty="0">
                <a:solidFill>
                  <a:schemeClr val="tx1"/>
                </a:solidFill>
                <a:latin typeface="+mn-ea"/>
              </a:rPr>
              <a:t>1</a:t>
            </a:r>
            <a:r>
              <a:rPr lang="ja-JP" altLang="en-US" sz="900" b="0" dirty="0">
                <a:solidFill>
                  <a:schemeClr val="tx1"/>
                </a:solidFill>
                <a:latin typeface="+mn-ea"/>
              </a:rPr>
              <a:t>週間（目安）</a:t>
            </a:r>
          </a:p>
        </p:txBody>
      </p:sp>
      <p:sp>
        <p:nvSpPr>
          <p:cNvPr id="41" name="コンテンツ プレースホルダー 2">
            <a:extLst>
              <a:ext uri="{FF2B5EF4-FFF2-40B4-BE49-F238E27FC236}">
                <a16:creationId xmlns:a16="http://schemas.microsoft.com/office/drawing/2014/main" id="{0400C9FA-CBD8-45E3-88D8-BEF07347BB2D}"/>
              </a:ext>
            </a:extLst>
          </p:cNvPr>
          <p:cNvSpPr txBox="1">
            <a:spLocks/>
          </p:cNvSpPr>
          <p:nvPr/>
        </p:nvSpPr>
        <p:spPr>
          <a:xfrm>
            <a:off x="1996495" y="2963387"/>
            <a:ext cx="880447" cy="255855"/>
          </a:xfrm>
          <a:prstGeom prst="rect">
            <a:avLst/>
          </a:prstGeom>
        </p:spPr>
        <p:txBody>
          <a:bodyPr anchor="ctr"/>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lvl="3" indent="-359974" algn="ctr">
              <a:lnSpc>
                <a:spcPct val="120000"/>
              </a:lnSpc>
            </a:pPr>
            <a:r>
              <a:rPr lang="en-US" altLang="ja-JP" sz="900" b="0" dirty="0">
                <a:solidFill>
                  <a:schemeClr val="tx1"/>
                </a:solidFill>
                <a:latin typeface="+mn-ea"/>
              </a:rPr>
              <a:t>1</a:t>
            </a:r>
            <a:r>
              <a:rPr lang="ja-JP" altLang="en-US" sz="900" b="0" dirty="0">
                <a:solidFill>
                  <a:schemeClr val="tx1"/>
                </a:solidFill>
                <a:latin typeface="+mn-ea"/>
              </a:rPr>
              <a:t>週間（目安）</a:t>
            </a:r>
          </a:p>
        </p:txBody>
      </p:sp>
      <p:sp>
        <p:nvSpPr>
          <p:cNvPr id="42" name="コンテンツ プレースホルダー 2">
            <a:extLst>
              <a:ext uri="{FF2B5EF4-FFF2-40B4-BE49-F238E27FC236}">
                <a16:creationId xmlns:a16="http://schemas.microsoft.com/office/drawing/2014/main" id="{D10D6517-5D47-C765-5358-3DC9BAAB4E2B}"/>
              </a:ext>
            </a:extLst>
          </p:cNvPr>
          <p:cNvSpPr txBox="1">
            <a:spLocks/>
          </p:cNvSpPr>
          <p:nvPr/>
        </p:nvSpPr>
        <p:spPr>
          <a:xfrm>
            <a:off x="3164715" y="2963174"/>
            <a:ext cx="880447" cy="255855"/>
          </a:xfrm>
          <a:prstGeom prst="rect">
            <a:avLst/>
          </a:prstGeom>
        </p:spPr>
        <p:txBody>
          <a:bodyPr anchor="ctr"/>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lvl="3" indent="-359974" algn="ctr">
              <a:lnSpc>
                <a:spcPct val="120000"/>
              </a:lnSpc>
            </a:pPr>
            <a:r>
              <a:rPr lang="en-US" altLang="ja-JP" sz="900" b="0" dirty="0">
                <a:solidFill>
                  <a:schemeClr val="tx1"/>
                </a:solidFill>
                <a:latin typeface="+mn-ea"/>
              </a:rPr>
              <a:t>1</a:t>
            </a:r>
            <a:r>
              <a:rPr lang="ja-JP" altLang="en-US" sz="900" b="0" dirty="0">
                <a:solidFill>
                  <a:schemeClr val="tx1"/>
                </a:solidFill>
                <a:latin typeface="+mn-ea"/>
              </a:rPr>
              <a:t>週間（目安）</a:t>
            </a:r>
          </a:p>
        </p:txBody>
      </p:sp>
      <p:sp>
        <p:nvSpPr>
          <p:cNvPr id="43" name="コンテンツ プレースホルダー 2">
            <a:extLst>
              <a:ext uri="{FF2B5EF4-FFF2-40B4-BE49-F238E27FC236}">
                <a16:creationId xmlns:a16="http://schemas.microsoft.com/office/drawing/2014/main" id="{681F7BBD-7144-FAF6-AB81-2226469AFB16}"/>
              </a:ext>
            </a:extLst>
          </p:cNvPr>
          <p:cNvSpPr txBox="1">
            <a:spLocks/>
          </p:cNvSpPr>
          <p:nvPr/>
        </p:nvSpPr>
        <p:spPr>
          <a:xfrm>
            <a:off x="4325690" y="2963174"/>
            <a:ext cx="880447" cy="255855"/>
          </a:xfrm>
          <a:prstGeom prst="rect">
            <a:avLst/>
          </a:prstGeom>
        </p:spPr>
        <p:txBody>
          <a:bodyPr anchor="ctr"/>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lvl="3" indent="-359974" algn="ctr">
              <a:lnSpc>
                <a:spcPct val="120000"/>
              </a:lnSpc>
            </a:pPr>
            <a:r>
              <a:rPr lang="en-US" altLang="ja-JP" sz="900" b="0" dirty="0">
                <a:solidFill>
                  <a:schemeClr val="tx1"/>
                </a:solidFill>
                <a:latin typeface="+mn-ea"/>
              </a:rPr>
              <a:t>1</a:t>
            </a:r>
            <a:r>
              <a:rPr lang="ja-JP" altLang="en-US" sz="900" b="0" dirty="0">
                <a:solidFill>
                  <a:schemeClr val="tx1"/>
                </a:solidFill>
                <a:latin typeface="+mn-ea"/>
              </a:rPr>
              <a:t>週間（目安）</a:t>
            </a:r>
          </a:p>
        </p:txBody>
      </p:sp>
      <p:sp>
        <p:nvSpPr>
          <p:cNvPr id="44" name="コンテンツ プレースホルダー 2">
            <a:extLst>
              <a:ext uri="{FF2B5EF4-FFF2-40B4-BE49-F238E27FC236}">
                <a16:creationId xmlns:a16="http://schemas.microsoft.com/office/drawing/2014/main" id="{20D036AD-C49C-05FA-E923-A60FE95EA5EC}"/>
              </a:ext>
            </a:extLst>
          </p:cNvPr>
          <p:cNvSpPr txBox="1">
            <a:spLocks/>
          </p:cNvSpPr>
          <p:nvPr/>
        </p:nvSpPr>
        <p:spPr>
          <a:xfrm>
            <a:off x="6314483" y="2963387"/>
            <a:ext cx="1055055" cy="255855"/>
          </a:xfrm>
          <a:prstGeom prst="rect">
            <a:avLst/>
          </a:prstGeom>
        </p:spPr>
        <p:txBody>
          <a:bodyPr anchor="ctr"/>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lvl="3" indent="-359974" algn="ctr">
              <a:lnSpc>
                <a:spcPct val="120000"/>
              </a:lnSpc>
            </a:pPr>
            <a:r>
              <a:rPr lang="en-US" altLang="ja-JP" sz="900" b="0" dirty="0">
                <a:solidFill>
                  <a:schemeClr val="tx1"/>
                </a:solidFill>
                <a:latin typeface="+mn-ea"/>
              </a:rPr>
              <a:t>4</a:t>
            </a:r>
            <a:r>
              <a:rPr lang="ja-JP" altLang="en-US" sz="900" b="0" dirty="0">
                <a:solidFill>
                  <a:schemeClr val="tx1"/>
                </a:solidFill>
                <a:latin typeface="+mn-ea"/>
              </a:rPr>
              <a:t>週間（目安）</a:t>
            </a:r>
          </a:p>
        </p:txBody>
      </p:sp>
      <p:sp>
        <p:nvSpPr>
          <p:cNvPr id="45" name="コンテンツ プレースホルダー 2">
            <a:extLst>
              <a:ext uri="{FF2B5EF4-FFF2-40B4-BE49-F238E27FC236}">
                <a16:creationId xmlns:a16="http://schemas.microsoft.com/office/drawing/2014/main" id="{E003B400-4D5B-834F-0504-CED0FD06895A}"/>
              </a:ext>
            </a:extLst>
          </p:cNvPr>
          <p:cNvSpPr txBox="1">
            <a:spLocks/>
          </p:cNvSpPr>
          <p:nvPr/>
        </p:nvSpPr>
        <p:spPr>
          <a:xfrm>
            <a:off x="3220318" y="2563547"/>
            <a:ext cx="2504047" cy="255855"/>
          </a:xfrm>
          <a:prstGeom prst="rect">
            <a:avLst/>
          </a:prstGeom>
        </p:spPr>
        <p:txBody>
          <a:bodyPr anchor="ctr"/>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lvl="3" indent="-359974" algn="ctr">
              <a:lnSpc>
                <a:spcPct val="120000"/>
              </a:lnSpc>
            </a:pPr>
            <a:r>
              <a:rPr lang="ja-JP" altLang="en-US" sz="1001" dirty="0">
                <a:latin typeface="+mj-lt"/>
              </a:rPr>
              <a:t>導入支援サポート期間（</a:t>
            </a:r>
            <a:r>
              <a:rPr lang="en-US" altLang="ja-JP" sz="1001" dirty="0">
                <a:latin typeface="+mj-lt"/>
              </a:rPr>
              <a:t>2</a:t>
            </a:r>
            <a:r>
              <a:rPr lang="ja-JP" altLang="en-US" sz="1001" dirty="0">
                <a:latin typeface="+mj-lt"/>
              </a:rPr>
              <a:t>か月間）</a:t>
            </a:r>
          </a:p>
        </p:txBody>
      </p:sp>
      <p:sp>
        <p:nvSpPr>
          <p:cNvPr id="2" name="正方形/長方形 1">
            <a:extLst>
              <a:ext uri="{FF2B5EF4-FFF2-40B4-BE49-F238E27FC236}">
                <a16:creationId xmlns:a16="http://schemas.microsoft.com/office/drawing/2014/main" id="{46D70BC1-EE3E-B25A-6E55-C027C19705E3}"/>
              </a:ext>
            </a:extLst>
          </p:cNvPr>
          <p:cNvSpPr/>
          <p:nvPr/>
        </p:nvSpPr>
        <p:spPr>
          <a:xfrm>
            <a:off x="3850467" y="1454188"/>
            <a:ext cx="1569435" cy="288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ctr"/>
          <a:lstStyle/>
          <a:p>
            <a:pPr algn="ctr">
              <a:lnSpc>
                <a:spcPct val="120000"/>
              </a:lnSpc>
            </a:pPr>
            <a:endParaRPr kumimoji="1" lang="ja-JP" altLang="en-US" sz="1300" dirty="0">
              <a:solidFill>
                <a:schemeClr val="bg1"/>
              </a:solidFill>
            </a:endParaRPr>
          </a:p>
        </p:txBody>
      </p:sp>
      <p:cxnSp>
        <p:nvCxnSpPr>
          <p:cNvPr id="6" name="Google Shape;242;p6">
            <a:extLst>
              <a:ext uri="{FF2B5EF4-FFF2-40B4-BE49-F238E27FC236}">
                <a16:creationId xmlns:a16="http://schemas.microsoft.com/office/drawing/2014/main" id="{C1086123-4017-6813-0150-898398C24E61}"/>
              </a:ext>
            </a:extLst>
          </p:cNvPr>
          <p:cNvCxnSpPr>
            <a:cxnSpLocks/>
          </p:cNvCxnSpPr>
          <p:nvPr/>
        </p:nvCxnSpPr>
        <p:spPr>
          <a:xfrm>
            <a:off x="768849" y="2864344"/>
            <a:ext cx="7653609" cy="0"/>
          </a:xfrm>
          <a:prstGeom prst="straightConnector1">
            <a:avLst/>
          </a:prstGeom>
          <a:noFill/>
          <a:ln w="12700" cap="flat" cmpd="sng">
            <a:solidFill>
              <a:schemeClr val="tx2"/>
            </a:solidFill>
            <a:prstDash val="solid"/>
            <a:miter lim="800000"/>
            <a:headEnd type="none" w="sm" len="sm"/>
            <a:tailEnd type="triangle" w="med" len="med"/>
          </a:ln>
        </p:spPr>
      </p:cxnSp>
      <p:cxnSp>
        <p:nvCxnSpPr>
          <p:cNvPr id="8" name="Google Shape;242;p6">
            <a:extLst>
              <a:ext uri="{FF2B5EF4-FFF2-40B4-BE49-F238E27FC236}">
                <a16:creationId xmlns:a16="http://schemas.microsoft.com/office/drawing/2014/main" id="{358DD447-AE05-8423-863C-8496C85319DE}"/>
              </a:ext>
            </a:extLst>
          </p:cNvPr>
          <p:cNvCxnSpPr>
            <a:cxnSpLocks/>
          </p:cNvCxnSpPr>
          <p:nvPr/>
        </p:nvCxnSpPr>
        <p:spPr>
          <a:xfrm>
            <a:off x="768846" y="3219228"/>
            <a:ext cx="1019591" cy="0"/>
          </a:xfrm>
          <a:prstGeom prst="straightConnector1">
            <a:avLst/>
          </a:prstGeom>
          <a:noFill/>
          <a:ln w="12700" cap="flat" cmpd="sng">
            <a:solidFill>
              <a:schemeClr val="tx2"/>
            </a:solidFill>
            <a:prstDash val="solid"/>
            <a:miter lim="800000"/>
            <a:headEnd type="none" w="sm" len="sm"/>
            <a:tailEnd type="triangle" w="med" len="med"/>
          </a:ln>
        </p:spPr>
      </p:cxnSp>
      <p:cxnSp>
        <p:nvCxnSpPr>
          <p:cNvPr id="14" name="Google Shape;242;p6">
            <a:extLst>
              <a:ext uri="{FF2B5EF4-FFF2-40B4-BE49-F238E27FC236}">
                <a16:creationId xmlns:a16="http://schemas.microsoft.com/office/drawing/2014/main" id="{3CE507B5-3829-0BCA-AD11-6B99E27F64F3}"/>
              </a:ext>
            </a:extLst>
          </p:cNvPr>
          <p:cNvCxnSpPr>
            <a:cxnSpLocks/>
          </p:cNvCxnSpPr>
          <p:nvPr/>
        </p:nvCxnSpPr>
        <p:spPr>
          <a:xfrm>
            <a:off x="1957770" y="3220420"/>
            <a:ext cx="1019591" cy="0"/>
          </a:xfrm>
          <a:prstGeom prst="straightConnector1">
            <a:avLst/>
          </a:prstGeom>
          <a:noFill/>
          <a:ln w="12700" cap="flat" cmpd="sng">
            <a:solidFill>
              <a:schemeClr val="tx2"/>
            </a:solidFill>
            <a:prstDash val="solid"/>
            <a:miter lim="800000"/>
            <a:headEnd type="none" w="sm" len="sm"/>
            <a:tailEnd type="triangle" w="med" len="med"/>
          </a:ln>
        </p:spPr>
      </p:cxnSp>
      <p:cxnSp>
        <p:nvCxnSpPr>
          <p:cNvPr id="15" name="Google Shape;242;p6">
            <a:extLst>
              <a:ext uri="{FF2B5EF4-FFF2-40B4-BE49-F238E27FC236}">
                <a16:creationId xmlns:a16="http://schemas.microsoft.com/office/drawing/2014/main" id="{8B99AED3-4495-5A27-FEB5-BD9F2BA54BF5}"/>
              </a:ext>
            </a:extLst>
          </p:cNvPr>
          <p:cNvCxnSpPr>
            <a:cxnSpLocks/>
          </p:cNvCxnSpPr>
          <p:nvPr/>
        </p:nvCxnSpPr>
        <p:spPr>
          <a:xfrm>
            <a:off x="3141730" y="3221612"/>
            <a:ext cx="1019591" cy="0"/>
          </a:xfrm>
          <a:prstGeom prst="straightConnector1">
            <a:avLst/>
          </a:prstGeom>
          <a:noFill/>
          <a:ln w="12700" cap="flat" cmpd="sng">
            <a:solidFill>
              <a:schemeClr val="tx2"/>
            </a:solidFill>
            <a:prstDash val="solid"/>
            <a:miter lim="800000"/>
            <a:headEnd type="none" w="sm" len="sm"/>
            <a:tailEnd type="triangle" w="med" len="med"/>
          </a:ln>
        </p:spPr>
      </p:cxnSp>
      <p:cxnSp>
        <p:nvCxnSpPr>
          <p:cNvPr id="17" name="Google Shape;242;p6">
            <a:extLst>
              <a:ext uri="{FF2B5EF4-FFF2-40B4-BE49-F238E27FC236}">
                <a16:creationId xmlns:a16="http://schemas.microsoft.com/office/drawing/2014/main" id="{82ECF938-D2A0-E281-EC72-526C021D233A}"/>
              </a:ext>
            </a:extLst>
          </p:cNvPr>
          <p:cNvCxnSpPr>
            <a:cxnSpLocks/>
          </p:cNvCxnSpPr>
          <p:nvPr/>
        </p:nvCxnSpPr>
        <p:spPr>
          <a:xfrm>
            <a:off x="4317706" y="3222593"/>
            <a:ext cx="1019591" cy="0"/>
          </a:xfrm>
          <a:prstGeom prst="straightConnector1">
            <a:avLst/>
          </a:prstGeom>
          <a:noFill/>
          <a:ln w="12700" cap="flat" cmpd="sng">
            <a:solidFill>
              <a:schemeClr val="tx2"/>
            </a:solidFill>
            <a:prstDash val="solid"/>
            <a:miter lim="800000"/>
            <a:headEnd type="none" w="sm" len="sm"/>
            <a:tailEnd type="triangle" w="med" len="med"/>
          </a:ln>
        </p:spPr>
      </p:cxnSp>
      <p:cxnSp>
        <p:nvCxnSpPr>
          <p:cNvPr id="28" name="Google Shape;242;p6">
            <a:extLst>
              <a:ext uri="{FF2B5EF4-FFF2-40B4-BE49-F238E27FC236}">
                <a16:creationId xmlns:a16="http://schemas.microsoft.com/office/drawing/2014/main" id="{81D92643-6260-BD6B-867E-EA5062B1E414}"/>
              </a:ext>
            </a:extLst>
          </p:cNvPr>
          <p:cNvCxnSpPr>
            <a:cxnSpLocks/>
          </p:cNvCxnSpPr>
          <p:nvPr/>
        </p:nvCxnSpPr>
        <p:spPr>
          <a:xfrm>
            <a:off x="5491184" y="3219016"/>
            <a:ext cx="2931269" cy="0"/>
          </a:xfrm>
          <a:prstGeom prst="straightConnector1">
            <a:avLst/>
          </a:prstGeom>
          <a:noFill/>
          <a:ln w="12700" cap="flat" cmpd="sng">
            <a:solidFill>
              <a:schemeClr val="tx2"/>
            </a:solidFill>
            <a:prstDash val="solid"/>
            <a:miter lim="800000"/>
            <a:headEnd type="none" w="sm" len="sm"/>
            <a:tailEnd type="triangle" w="med" len="med"/>
          </a:ln>
        </p:spPr>
      </p:cxnSp>
      <p:sp>
        <p:nvSpPr>
          <p:cNvPr id="35" name="正方形/長方形 34">
            <a:extLst>
              <a:ext uri="{FF2B5EF4-FFF2-40B4-BE49-F238E27FC236}">
                <a16:creationId xmlns:a16="http://schemas.microsoft.com/office/drawing/2014/main" id="{8AA456ED-2105-07EF-B160-5D4C062EF929}"/>
              </a:ext>
            </a:extLst>
          </p:cNvPr>
          <p:cNvSpPr/>
          <p:nvPr/>
        </p:nvSpPr>
        <p:spPr>
          <a:xfrm>
            <a:off x="1344062" y="1682033"/>
            <a:ext cx="946543" cy="288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ctr"/>
          <a:lstStyle/>
          <a:p>
            <a:pPr algn="ctr">
              <a:lnSpc>
                <a:spcPct val="120000"/>
              </a:lnSpc>
            </a:pPr>
            <a:endParaRPr kumimoji="1" lang="ja-JP" altLang="en-US" sz="1300" dirty="0">
              <a:solidFill>
                <a:schemeClr val="bg1"/>
              </a:solidFill>
            </a:endParaRPr>
          </a:p>
        </p:txBody>
      </p:sp>
      <p:sp>
        <p:nvSpPr>
          <p:cNvPr id="11" name="コンテンツ プレースホルダー 2">
            <a:extLst>
              <a:ext uri="{FF2B5EF4-FFF2-40B4-BE49-F238E27FC236}">
                <a16:creationId xmlns:a16="http://schemas.microsoft.com/office/drawing/2014/main" id="{20001A12-3B7C-8A58-5B30-55F63B94CCD8}"/>
              </a:ext>
            </a:extLst>
          </p:cNvPr>
          <p:cNvSpPr txBox="1">
            <a:spLocks/>
          </p:cNvSpPr>
          <p:nvPr/>
        </p:nvSpPr>
        <p:spPr>
          <a:xfrm>
            <a:off x="645603" y="4464906"/>
            <a:ext cx="1760891" cy="255855"/>
          </a:xfrm>
          <a:prstGeom prst="rect">
            <a:avLst/>
          </a:prstGeom>
        </p:spPr>
        <p:txBody>
          <a:bodyPr anchor="ctr"/>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lvl="3" indent="-359974">
              <a:lnSpc>
                <a:spcPct val="120000"/>
              </a:lnSpc>
            </a:pPr>
            <a:r>
              <a:rPr lang="ja-JP" altLang="en-US" sz="1200" dirty="0">
                <a:latin typeface="+mj-ea"/>
                <a:ea typeface="+mj-ea"/>
              </a:rPr>
              <a:t>設定スケジュール</a:t>
            </a:r>
          </a:p>
        </p:txBody>
      </p:sp>
      <p:sp>
        <p:nvSpPr>
          <p:cNvPr id="12" name="コンテンツ プレースホルダー 2">
            <a:extLst>
              <a:ext uri="{FF2B5EF4-FFF2-40B4-BE49-F238E27FC236}">
                <a16:creationId xmlns:a16="http://schemas.microsoft.com/office/drawing/2014/main" id="{8469DAFE-A95D-829F-7E02-FA6AEFCAB8BA}"/>
              </a:ext>
            </a:extLst>
          </p:cNvPr>
          <p:cNvSpPr txBox="1">
            <a:spLocks/>
          </p:cNvSpPr>
          <p:nvPr/>
        </p:nvSpPr>
        <p:spPr>
          <a:xfrm>
            <a:off x="645605" y="3368370"/>
            <a:ext cx="1916443" cy="255855"/>
          </a:xfrm>
          <a:prstGeom prst="rect">
            <a:avLst/>
          </a:prstGeom>
        </p:spPr>
        <p:txBody>
          <a:bodyPr anchor="ctr"/>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lvl="3" indent="-359974">
              <a:lnSpc>
                <a:spcPct val="120000"/>
              </a:lnSpc>
            </a:pPr>
            <a:r>
              <a:rPr lang="ja-JP" altLang="en-US" sz="1200" dirty="0">
                <a:latin typeface="+mn-ea"/>
              </a:rPr>
              <a:t>社内展開スケジュール</a:t>
            </a:r>
          </a:p>
        </p:txBody>
      </p:sp>
      <p:sp>
        <p:nvSpPr>
          <p:cNvPr id="20" name="コンテンツ プレースホルダー 2">
            <a:extLst>
              <a:ext uri="{FF2B5EF4-FFF2-40B4-BE49-F238E27FC236}">
                <a16:creationId xmlns:a16="http://schemas.microsoft.com/office/drawing/2014/main" id="{9A5B6F80-3921-EC39-C361-77D248F2CE81}"/>
              </a:ext>
            </a:extLst>
          </p:cNvPr>
          <p:cNvSpPr txBox="1">
            <a:spLocks/>
          </p:cNvSpPr>
          <p:nvPr/>
        </p:nvSpPr>
        <p:spPr>
          <a:xfrm>
            <a:off x="646894" y="2092616"/>
            <a:ext cx="3901684" cy="422763"/>
          </a:xfrm>
          <a:prstGeom prst="rect">
            <a:avLst/>
          </a:prstGeom>
        </p:spPr>
        <p:txBody>
          <a:bodyPr/>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lvl="3" indent="-359974">
              <a:lnSpc>
                <a:spcPct val="120000"/>
              </a:lnSpc>
            </a:pPr>
            <a:r>
              <a:rPr lang="ja-JP" altLang="en-US" sz="1600" dirty="0">
                <a:latin typeface="+mj-ea"/>
                <a:ea typeface="+mj-ea"/>
              </a:rPr>
              <a:t>導入期間スケジュール（イメージ）</a:t>
            </a:r>
            <a:endParaRPr lang="ja-JP" altLang="en-US" sz="1200" dirty="0">
              <a:latin typeface="+mj-ea"/>
              <a:ea typeface="+mj-ea"/>
            </a:endParaRPr>
          </a:p>
        </p:txBody>
      </p:sp>
      <p:sp>
        <p:nvSpPr>
          <p:cNvPr id="32" name="Google Shape;95;p2">
            <a:extLst>
              <a:ext uri="{FF2B5EF4-FFF2-40B4-BE49-F238E27FC236}">
                <a16:creationId xmlns:a16="http://schemas.microsoft.com/office/drawing/2014/main" id="{0A50A1E4-EAE1-61F1-3005-803B46D72458}"/>
              </a:ext>
            </a:extLst>
          </p:cNvPr>
          <p:cNvSpPr/>
          <p:nvPr/>
        </p:nvSpPr>
        <p:spPr>
          <a:xfrm>
            <a:off x="1614938" y="5755389"/>
            <a:ext cx="6792543" cy="545467"/>
          </a:xfrm>
          <a:prstGeom prst="wedgeRoundRectCallout">
            <a:avLst>
              <a:gd name="adj1" fmla="val -51984"/>
              <a:gd name="adj2" fmla="val 1113"/>
              <a:gd name="adj3" fmla="val 16667"/>
            </a:avLst>
          </a:prstGeom>
          <a:solidFill>
            <a:schemeClr val="bg2"/>
          </a:solidFill>
          <a:ln>
            <a:noFill/>
          </a:ln>
        </p:spPr>
        <p:txBody>
          <a:bodyPr spcFirstLastPara="1" wrap="square" lIns="91425" tIns="45700" rIns="91425" bIns="45700" anchor="ctr" anchorCtr="0">
            <a:noAutofit/>
          </a:bodyPr>
          <a:lstStyle/>
          <a:p>
            <a:pPr>
              <a:lnSpc>
                <a:spcPct val="120000"/>
              </a:lnSpc>
              <a:buClr>
                <a:srgbClr val="000000"/>
              </a:buClr>
              <a:buSzPts val="1050"/>
            </a:pPr>
            <a:endParaRPr sz="900" dirty="0">
              <a:solidFill>
                <a:srgbClr val="4C4948"/>
              </a:solidFill>
              <a:ea typeface="Meiryo"/>
              <a:cs typeface="Meiryo"/>
              <a:sym typeface="Meiryo"/>
            </a:endParaRPr>
          </a:p>
        </p:txBody>
      </p:sp>
      <p:sp>
        <p:nvSpPr>
          <p:cNvPr id="33" name="コンテンツ プレースホルダー 2">
            <a:extLst>
              <a:ext uri="{FF2B5EF4-FFF2-40B4-BE49-F238E27FC236}">
                <a16:creationId xmlns:a16="http://schemas.microsoft.com/office/drawing/2014/main" id="{FE586278-7F23-AF34-13BE-1DB18685D1EA}"/>
              </a:ext>
            </a:extLst>
          </p:cNvPr>
          <p:cNvSpPr txBox="1">
            <a:spLocks/>
          </p:cNvSpPr>
          <p:nvPr/>
        </p:nvSpPr>
        <p:spPr>
          <a:xfrm>
            <a:off x="1843889" y="5931075"/>
            <a:ext cx="6334633" cy="211451"/>
          </a:xfrm>
          <a:prstGeom prst="rect">
            <a:avLst/>
          </a:prstGeom>
        </p:spPr>
        <p:txBody>
          <a:bodyPr anchor="ctr"/>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lvl="3" indent="-359974" algn="ctr">
              <a:lnSpc>
                <a:spcPct val="120000"/>
              </a:lnSpc>
            </a:pPr>
            <a:r>
              <a:rPr lang="ja-JP" altLang="en-US" sz="1001" b="0" dirty="0">
                <a:solidFill>
                  <a:schemeClr val="tx1"/>
                </a:solidFill>
                <a:latin typeface="+mn-ea"/>
              </a:rPr>
              <a:t>　運用フロー検討や資料作成の際に情報提供が必要な場合は、サポート担当までお気軽にご連絡ください。</a:t>
            </a:r>
          </a:p>
        </p:txBody>
      </p:sp>
      <p:pic>
        <p:nvPicPr>
          <p:cNvPr id="4" name="グラフィックス 3">
            <a:extLst>
              <a:ext uri="{FF2B5EF4-FFF2-40B4-BE49-F238E27FC236}">
                <a16:creationId xmlns:a16="http://schemas.microsoft.com/office/drawing/2014/main" id="{3E3A1113-8B22-5A03-C2F9-0833C56EA64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6540" y="5615084"/>
            <a:ext cx="702000" cy="702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2" name="Google Shape;139;g1b635329b6c_0_0">
            <a:extLst>
              <a:ext uri="{FF2B5EF4-FFF2-40B4-BE49-F238E27FC236}">
                <a16:creationId xmlns:a16="http://schemas.microsoft.com/office/drawing/2014/main" id="{B9D94AEF-EA39-3263-F82E-64E808A45601}"/>
              </a:ext>
            </a:extLst>
          </p:cNvPr>
          <p:cNvSpPr/>
          <p:nvPr/>
        </p:nvSpPr>
        <p:spPr>
          <a:xfrm>
            <a:off x="576058" y="2607637"/>
            <a:ext cx="3873055" cy="1835865"/>
          </a:xfrm>
          <a:prstGeom prst="roundRect">
            <a:avLst>
              <a:gd name="adj" fmla="val 0"/>
            </a:avLst>
          </a:prstGeom>
          <a:solidFill>
            <a:srgbClr val="EDF7FF"/>
          </a:solidFill>
          <a:ln>
            <a:noFill/>
          </a:ln>
        </p:spPr>
        <p:txBody>
          <a:bodyPr spcFirstLastPara="1" wrap="square" lIns="91425" tIns="45700" rIns="91425" bIns="45700" anchor="ctr" anchorCtr="0">
            <a:noAutofit/>
          </a:bodyPr>
          <a:lstStyle/>
          <a:p>
            <a:pPr algn="ctr">
              <a:lnSpc>
                <a:spcPct val="120000"/>
              </a:lnSpc>
              <a:buClr>
                <a:srgbClr val="000000"/>
              </a:buClr>
              <a:buSzPts val="1350"/>
            </a:pPr>
            <a:endParaRPr sz="1351">
              <a:solidFill>
                <a:schemeClr val="lt1"/>
              </a:solidFill>
              <a:latin typeface="+mj-lt"/>
              <a:ea typeface="Meiryo"/>
              <a:cs typeface="Meiryo"/>
              <a:sym typeface="Meiryo"/>
            </a:endParaRPr>
          </a:p>
        </p:txBody>
      </p:sp>
      <p:sp>
        <p:nvSpPr>
          <p:cNvPr id="53" name="円/楕円 28">
            <a:extLst>
              <a:ext uri="{FF2B5EF4-FFF2-40B4-BE49-F238E27FC236}">
                <a16:creationId xmlns:a16="http://schemas.microsoft.com/office/drawing/2014/main" id="{2E94B6CC-79CE-C5FD-B2C6-0B4728E89DB1}"/>
              </a:ext>
            </a:extLst>
          </p:cNvPr>
          <p:cNvSpPr/>
          <p:nvPr/>
        </p:nvSpPr>
        <p:spPr>
          <a:xfrm>
            <a:off x="784489" y="3168664"/>
            <a:ext cx="900000" cy="900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kumimoji="1" lang="ja-JP" altLang="en-US" sz="1351" b="1" dirty="0">
              <a:latin typeface="+mj-lt"/>
            </a:endParaRPr>
          </a:p>
        </p:txBody>
      </p:sp>
      <p:sp>
        <p:nvSpPr>
          <p:cNvPr id="4" name="Google Shape;139;g1b635329b6c_0_0">
            <a:extLst>
              <a:ext uri="{FF2B5EF4-FFF2-40B4-BE49-F238E27FC236}">
                <a16:creationId xmlns:a16="http://schemas.microsoft.com/office/drawing/2014/main" id="{417D5DBF-362C-B226-C187-181A75E2E775}"/>
              </a:ext>
            </a:extLst>
          </p:cNvPr>
          <p:cNvSpPr/>
          <p:nvPr/>
        </p:nvSpPr>
        <p:spPr>
          <a:xfrm>
            <a:off x="4717130" y="2648093"/>
            <a:ext cx="3873055" cy="1835865"/>
          </a:xfrm>
          <a:prstGeom prst="roundRect">
            <a:avLst>
              <a:gd name="adj" fmla="val 0"/>
            </a:avLst>
          </a:prstGeom>
          <a:solidFill>
            <a:srgbClr val="EDF7FF"/>
          </a:solidFill>
          <a:ln>
            <a:noFill/>
          </a:ln>
        </p:spPr>
        <p:txBody>
          <a:bodyPr spcFirstLastPara="1" wrap="square" lIns="91425" tIns="45700" rIns="91425" bIns="45700" anchor="ctr" anchorCtr="0">
            <a:noAutofit/>
          </a:bodyPr>
          <a:lstStyle/>
          <a:p>
            <a:pPr algn="ctr">
              <a:lnSpc>
                <a:spcPct val="120000"/>
              </a:lnSpc>
              <a:buClr>
                <a:srgbClr val="000000"/>
              </a:buClr>
              <a:buSzPts val="1350"/>
            </a:pPr>
            <a:endParaRPr sz="1351" dirty="0">
              <a:solidFill>
                <a:schemeClr val="lt1"/>
              </a:solidFill>
              <a:latin typeface="+mj-lt"/>
              <a:ea typeface="Meiryo"/>
              <a:cs typeface="Meiryo"/>
              <a:sym typeface="Meiryo"/>
            </a:endParaRPr>
          </a:p>
        </p:txBody>
      </p:sp>
      <p:sp>
        <p:nvSpPr>
          <p:cNvPr id="56" name="円/楕円 24">
            <a:extLst>
              <a:ext uri="{FF2B5EF4-FFF2-40B4-BE49-F238E27FC236}">
                <a16:creationId xmlns:a16="http://schemas.microsoft.com/office/drawing/2014/main" id="{9F5A0047-38A3-846C-62A2-9021AD3C7E33}"/>
              </a:ext>
            </a:extLst>
          </p:cNvPr>
          <p:cNvSpPr/>
          <p:nvPr/>
        </p:nvSpPr>
        <p:spPr>
          <a:xfrm>
            <a:off x="4862076" y="3168664"/>
            <a:ext cx="900000" cy="900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kumimoji="1" lang="ja-JP" altLang="en-US" sz="1351" b="1" dirty="0">
              <a:latin typeface="+mj-lt"/>
            </a:endParaRPr>
          </a:p>
        </p:txBody>
      </p:sp>
      <p:sp>
        <p:nvSpPr>
          <p:cNvPr id="14" name="コンテンツ プレースホルダー 2">
            <a:extLst>
              <a:ext uri="{FF2B5EF4-FFF2-40B4-BE49-F238E27FC236}">
                <a16:creationId xmlns:a16="http://schemas.microsoft.com/office/drawing/2014/main" id="{994B50DA-1EF9-48D4-0E52-8D81237DEB69}"/>
              </a:ext>
            </a:extLst>
          </p:cNvPr>
          <p:cNvSpPr txBox="1">
            <a:spLocks/>
          </p:cNvSpPr>
          <p:nvPr/>
        </p:nvSpPr>
        <p:spPr>
          <a:xfrm>
            <a:off x="1811610" y="3158578"/>
            <a:ext cx="2798740" cy="708492"/>
          </a:xfrm>
          <a:prstGeom prst="rect">
            <a:avLst/>
          </a:prstGeom>
        </p:spPr>
        <p:txBody>
          <a:bodyPr anchor="ctr"/>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lvl="3" indent="-359974">
              <a:lnSpc>
                <a:spcPct val="150000"/>
              </a:lnSpc>
            </a:pPr>
            <a:r>
              <a:rPr lang="ja-JP" altLang="en-US" sz="1200" b="0" dirty="0">
                <a:solidFill>
                  <a:schemeClr val="tx1"/>
                </a:solidFill>
                <a:latin typeface="+mj-lt"/>
              </a:rPr>
              <a:t>定期区間を自動控除</a:t>
            </a:r>
          </a:p>
          <a:p>
            <a:pPr lvl="3" indent="-359974">
              <a:lnSpc>
                <a:spcPct val="150000"/>
              </a:lnSpc>
            </a:pPr>
            <a:r>
              <a:rPr lang="ja-JP" altLang="en-US" sz="1200" b="0" dirty="0">
                <a:solidFill>
                  <a:schemeClr val="tx1"/>
                </a:solidFill>
                <a:latin typeface="+mj-lt"/>
              </a:rPr>
              <a:t>　　　　　　　　　 なども判別可能</a:t>
            </a:r>
          </a:p>
        </p:txBody>
      </p:sp>
      <p:sp>
        <p:nvSpPr>
          <p:cNvPr id="65" name="タイトル 64">
            <a:extLst>
              <a:ext uri="{FF2B5EF4-FFF2-40B4-BE49-F238E27FC236}">
                <a16:creationId xmlns:a16="http://schemas.microsoft.com/office/drawing/2014/main" id="{9B5148D4-F18C-DDC2-4CCA-E7B66FA4250D}"/>
              </a:ext>
            </a:extLst>
          </p:cNvPr>
          <p:cNvSpPr>
            <a:spLocks noGrp="1"/>
          </p:cNvSpPr>
          <p:nvPr>
            <p:ph type="title"/>
          </p:nvPr>
        </p:nvSpPr>
        <p:spPr/>
        <p:txBody>
          <a:bodyPr/>
          <a:lstStyle/>
          <a:p>
            <a:pPr>
              <a:lnSpc>
                <a:spcPct val="120000"/>
              </a:lnSpc>
            </a:pPr>
            <a:r>
              <a:rPr lang="ja-JP" altLang="en-US" dirty="0"/>
              <a:t>成功ポイント②　申請者のメリットを整理する</a:t>
            </a:r>
            <a:br>
              <a:rPr lang="ja-JP" altLang="en-US" dirty="0"/>
            </a:br>
            <a:br>
              <a:rPr lang="ja-JP" altLang="en-US" dirty="0"/>
            </a:br>
            <a:endParaRPr lang="ja-JP" altLang="en-US" dirty="0"/>
          </a:p>
        </p:txBody>
      </p:sp>
      <p:sp>
        <p:nvSpPr>
          <p:cNvPr id="80" name="Google Shape;80;p2"/>
          <p:cNvSpPr txBox="1">
            <a:spLocks noGrp="1"/>
          </p:cNvSpPr>
          <p:nvPr>
            <p:ph sz="half" idx="1"/>
          </p:nvPr>
        </p:nvSpPr>
        <p:spPr>
          <a:xfrm>
            <a:off x="368807" y="1242729"/>
            <a:ext cx="8415628" cy="443198"/>
          </a:xfrm>
          <a:prstGeom prst="rect">
            <a:avLst/>
          </a:prstGeom>
          <a:noFill/>
          <a:ln>
            <a:noFill/>
          </a:ln>
        </p:spPr>
        <p:txBody>
          <a:bodyPr spcFirstLastPara="1" vert="horz" wrap="square" lIns="0" tIns="0" rIns="0" bIns="0" rtlCol="0" anchor="t" anchorCtr="0">
            <a:spAutoFit/>
          </a:bodyPr>
          <a:lstStyle/>
          <a:p>
            <a:pPr marL="0" indent="0">
              <a:lnSpc>
                <a:spcPct val="120000"/>
              </a:lnSpc>
              <a:buClr>
                <a:srgbClr val="4C4948"/>
              </a:buClr>
              <a:buSzPts val="1600"/>
              <a:buNone/>
            </a:pPr>
            <a:r>
              <a:rPr lang="ja-JP" altLang="en-US" sz="1200" dirty="0">
                <a:latin typeface="+mj-lt"/>
              </a:rPr>
              <a:t>スムーズな社内展開のためには、</a:t>
            </a:r>
            <a:r>
              <a:rPr lang="ja-JP" altLang="en-US" sz="1200" b="1" dirty="0">
                <a:latin typeface="+mj-lt"/>
              </a:rPr>
              <a:t>申請者のメリット</a:t>
            </a:r>
            <a:r>
              <a:rPr lang="ja-JP" altLang="en-US" sz="1200" dirty="0">
                <a:latin typeface="+mj-lt"/>
              </a:rPr>
              <a:t>を伝えることが重要です。</a:t>
            </a:r>
          </a:p>
          <a:p>
            <a:pPr marL="0" indent="0">
              <a:lnSpc>
                <a:spcPct val="120000"/>
              </a:lnSpc>
              <a:buClr>
                <a:srgbClr val="4C4948"/>
              </a:buClr>
              <a:buSzPts val="1600"/>
              <a:buNone/>
            </a:pPr>
            <a:r>
              <a:rPr lang="ja-JP" altLang="en-US" sz="1200" dirty="0">
                <a:latin typeface="+mj-lt"/>
              </a:rPr>
              <a:t>貴社のこれまでの運用と比較してどのような導入メリットがあるのか、事前整理をお願いします。</a:t>
            </a:r>
          </a:p>
        </p:txBody>
      </p:sp>
      <p:sp>
        <p:nvSpPr>
          <p:cNvPr id="81" name="Google Shape;81;p2"/>
          <p:cNvSpPr txBox="1">
            <a:spLocks noGrp="1"/>
          </p:cNvSpPr>
          <p:nvPr>
            <p:ph type="sldNum" sz="quarter" idx="12"/>
          </p:nvPr>
        </p:nvSpPr>
        <p:spPr>
          <a:xfrm>
            <a:off x="8125966" y="6526859"/>
            <a:ext cx="658468" cy="129268"/>
          </a:xfrm>
          <a:prstGeom prst="rect">
            <a:avLst/>
          </a:prstGeom>
          <a:noFill/>
          <a:ln>
            <a:noFill/>
          </a:ln>
        </p:spPr>
        <p:txBody>
          <a:bodyPr spcFirstLastPara="1" vert="horz" wrap="square" lIns="0" tIns="0" rIns="0" bIns="0" rtlCol="0" anchor="ctr" anchorCtr="0">
            <a:spAutoFit/>
          </a:bodyPr>
          <a:lstStyle/>
          <a:p>
            <a:pPr>
              <a:lnSpc>
                <a:spcPct val="120000"/>
              </a:lnSpc>
              <a:buSzPts val="600"/>
            </a:pPr>
            <a:fld id="{00000000-1234-1234-1234-123412341234}" type="slidenum">
              <a:rPr lang="en-US" altLang="ja-JP">
                <a:latin typeface="+mj-lt"/>
                <a:ea typeface="Meiryo"/>
                <a:cs typeface="Meiryo"/>
                <a:sym typeface="Meiryo"/>
              </a:rPr>
              <a:pPr>
                <a:lnSpc>
                  <a:spcPct val="120000"/>
                </a:lnSpc>
                <a:buSzPts val="600"/>
              </a:pPr>
              <a:t>4</a:t>
            </a:fld>
            <a:endParaRPr>
              <a:latin typeface="+mj-lt"/>
              <a:ea typeface="Meiryo"/>
              <a:cs typeface="Meiryo"/>
              <a:sym typeface="Meiryo"/>
            </a:endParaRPr>
          </a:p>
        </p:txBody>
      </p:sp>
      <p:sp>
        <p:nvSpPr>
          <p:cNvPr id="12" name="コンテンツ プレースホルダー 2">
            <a:extLst>
              <a:ext uri="{FF2B5EF4-FFF2-40B4-BE49-F238E27FC236}">
                <a16:creationId xmlns:a16="http://schemas.microsoft.com/office/drawing/2014/main" id="{02E31CA2-5B5B-5C89-E0CA-76804F7460D9}"/>
              </a:ext>
            </a:extLst>
          </p:cNvPr>
          <p:cNvSpPr txBox="1">
            <a:spLocks/>
          </p:cNvSpPr>
          <p:nvPr/>
        </p:nvSpPr>
        <p:spPr>
          <a:xfrm>
            <a:off x="1259486" y="2259875"/>
            <a:ext cx="2504047" cy="255855"/>
          </a:xfrm>
          <a:prstGeom prst="rect">
            <a:avLst/>
          </a:prstGeom>
        </p:spPr>
        <p:txBody>
          <a:bodyPr anchor="ctr"/>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lvl="3" indent="-359974" algn="ctr">
              <a:lnSpc>
                <a:spcPct val="120000"/>
              </a:lnSpc>
            </a:pPr>
            <a:r>
              <a:rPr lang="ja-JP" altLang="en-US" sz="1600" dirty="0">
                <a:latin typeface="+mj-lt"/>
              </a:rPr>
              <a:t>乗換案内機能</a:t>
            </a:r>
          </a:p>
        </p:txBody>
      </p:sp>
      <p:sp>
        <p:nvSpPr>
          <p:cNvPr id="13" name="コンテンツ プレースホルダー 2">
            <a:extLst>
              <a:ext uri="{FF2B5EF4-FFF2-40B4-BE49-F238E27FC236}">
                <a16:creationId xmlns:a16="http://schemas.microsoft.com/office/drawing/2014/main" id="{205667B8-8F54-0B5A-9077-177EAD8B531B}"/>
              </a:ext>
            </a:extLst>
          </p:cNvPr>
          <p:cNvSpPr txBox="1">
            <a:spLocks/>
          </p:cNvSpPr>
          <p:nvPr/>
        </p:nvSpPr>
        <p:spPr>
          <a:xfrm>
            <a:off x="5394839" y="2259875"/>
            <a:ext cx="2504047" cy="255855"/>
          </a:xfrm>
          <a:prstGeom prst="rect">
            <a:avLst/>
          </a:prstGeom>
        </p:spPr>
        <p:txBody>
          <a:bodyPr anchor="ctr"/>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lvl="3" indent="-359974" algn="ctr">
              <a:lnSpc>
                <a:spcPct val="120000"/>
              </a:lnSpc>
            </a:pPr>
            <a:r>
              <a:rPr lang="ja-JP" altLang="en-US" sz="1600" dirty="0">
                <a:latin typeface="+mj-lt"/>
              </a:rPr>
              <a:t>規定違反チェック</a:t>
            </a:r>
          </a:p>
        </p:txBody>
      </p:sp>
      <p:sp>
        <p:nvSpPr>
          <p:cNvPr id="28" name="コンテンツ プレースホルダー 2">
            <a:extLst>
              <a:ext uri="{FF2B5EF4-FFF2-40B4-BE49-F238E27FC236}">
                <a16:creationId xmlns:a16="http://schemas.microsoft.com/office/drawing/2014/main" id="{BCCAAC19-8A8E-C109-1E61-BE168344556D}"/>
              </a:ext>
            </a:extLst>
          </p:cNvPr>
          <p:cNvSpPr txBox="1">
            <a:spLocks/>
          </p:cNvSpPr>
          <p:nvPr/>
        </p:nvSpPr>
        <p:spPr>
          <a:xfrm>
            <a:off x="5794943" y="3211771"/>
            <a:ext cx="2798740" cy="708492"/>
          </a:xfrm>
          <a:prstGeom prst="rect">
            <a:avLst/>
          </a:prstGeom>
        </p:spPr>
        <p:txBody>
          <a:bodyPr anchor="ctr"/>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lvl="3" indent="-359974">
              <a:lnSpc>
                <a:spcPct val="120000"/>
              </a:lnSpc>
            </a:pPr>
            <a:r>
              <a:rPr lang="ja-JP" altLang="en-US" sz="1200" b="0" dirty="0">
                <a:solidFill>
                  <a:schemeClr val="tx1"/>
                </a:solidFill>
                <a:latin typeface="+mj-lt"/>
              </a:rPr>
              <a:t>会社のルールに沿って、</a:t>
            </a:r>
          </a:p>
          <a:p>
            <a:pPr lvl="3" indent="-359974">
              <a:lnSpc>
                <a:spcPct val="120000"/>
              </a:lnSpc>
            </a:pPr>
            <a:r>
              <a:rPr lang="ja-JP" altLang="en-US" sz="1200" b="0" dirty="0">
                <a:solidFill>
                  <a:schemeClr val="tx1"/>
                </a:solidFill>
                <a:latin typeface="+mj-lt"/>
              </a:rPr>
              <a:t>自由に規定を設定可能</a:t>
            </a:r>
          </a:p>
          <a:p>
            <a:pPr lvl="3" indent="-359974">
              <a:lnSpc>
                <a:spcPct val="120000"/>
              </a:lnSpc>
            </a:pPr>
            <a:r>
              <a:rPr lang="ja-JP" altLang="en-US" sz="1200" b="0" dirty="0">
                <a:solidFill>
                  <a:schemeClr val="tx1"/>
                </a:solidFill>
                <a:latin typeface="+mj-lt"/>
              </a:rPr>
              <a:t>規定に違反する申請は自動でチェック</a:t>
            </a:r>
          </a:p>
        </p:txBody>
      </p:sp>
      <p:sp>
        <p:nvSpPr>
          <p:cNvPr id="51" name="コンテンツ プレースホルダー 2">
            <a:extLst>
              <a:ext uri="{FF2B5EF4-FFF2-40B4-BE49-F238E27FC236}">
                <a16:creationId xmlns:a16="http://schemas.microsoft.com/office/drawing/2014/main" id="{CF8D4B24-46D6-C9CF-110E-013905006C9A}"/>
              </a:ext>
            </a:extLst>
          </p:cNvPr>
          <p:cNvSpPr txBox="1">
            <a:spLocks/>
          </p:cNvSpPr>
          <p:nvPr/>
        </p:nvSpPr>
        <p:spPr>
          <a:xfrm>
            <a:off x="1081487" y="5310862"/>
            <a:ext cx="6981055" cy="255855"/>
          </a:xfrm>
          <a:prstGeom prst="rect">
            <a:avLst/>
          </a:prstGeom>
        </p:spPr>
        <p:txBody>
          <a:bodyPr anchor="ctr"/>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lvl="3" indent="-359974" algn="ctr">
              <a:lnSpc>
                <a:spcPct val="120000"/>
              </a:lnSpc>
            </a:pPr>
            <a:r>
              <a:rPr lang="ja-JP" altLang="en-US" sz="1401" dirty="0">
                <a:solidFill>
                  <a:schemeClr val="tx1"/>
                </a:solidFill>
                <a:latin typeface="+mj-lt"/>
              </a:rPr>
              <a:t>よくあるユーザーのメリット（他社導入事例）を本スライドのノートに記載しております。</a:t>
            </a:r>
          </a:p>
        </p:txBody>
      </p:sp>
      <p:sp>
        <p:nvSpPr>
          <p:cNvPr id="3" name="正方形/長方形 2">
            <a:extLst>
              <a:ext uri="{FF2B5EF4-FFF2-40B4-BE49-F238E27FC236}">
                <a16:creationId xmlns:a16="http://schemas.microsoft.com/office/drawing/2014/main" id="{570BAB70-5A73-39A9-0DCB-7B5A8D86CA85}"/>
              </a:ext>
            </a:extLst>
          </p:cNvPr>
          <p:cNvSpPr/>
          <p:nvPr/>
        </p:nvSpPr>
        <p:spPr>
          <a:xfrm>
            <a:off x="2524155" y="1446935"/>
            <a:ext cx="1176807" cy="288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ctr"/>
          <a:lstStyle/>
          <a:p>
            <a:pPr algn="ctr">
              <a:lnSpc>
                <a:spcPct val="120000"/>
              </a:lnSpc>
            </a:pPr>
            <a:endParaRPr kumimoji="1" lang="ja-JP" altLang="en-US" sz="1300" dirty="0">
              <a:solidFill>
                <a:schemeClr val="bg1"/>
              </a:solidFill>
            </a:endParaRPr>
          </a:p>
        </p:txBody>
      </p:sp>
      <p:sp>
        <p:nvSpPr>
          <p:cNvPr id="5" name="正方形/長方形 4">
            <a:extLst>
              <a:ext uri="{FF2B5EF4-FFF2-40B4-BE49-F238E27FC236}">
                <a16:creationId xmlns:a16="http://schemas.microsoft.com/office/drawing/2014/main" id="{C1F3EDEE-F00B-2DD9-CC4C-D6027F439664}"/>
              </a:ext>
            </a:extLst>
          </p:cNvPr>
          <p:cNvSpPr/>
          <p:nvPr/>
        </p:nvSpPr>
        <p:spPr>
          <a:xfrm>
            <a:off x="1193658" y="5566703"/>
            <a:ext cx="6756727" cy="288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ctr"/>
          <a:lstStyle/>
          <a:p>
            <a:pPr algn="ctr">
              <a:lnSpc>
                <a:spcPct val="120000"/>
              </a:lnSpc>
            </a:pPr>
            <a:endParaRPr kumimoji="1" lang="ja-JP" altLang="en-US" sz="1300" dirty="0">
              <a:solidFill>
                <a:schemeClr val="bg1"/>
              </a:solidFill>
            </a:endParaRPr>
          </a:p>
        </p:txBody>
      </p:sp>
      <p:sp>
        <p:nvSpPr>
          <p:cNvPr id="15" name="正方形/長方形 14">
            <a:extLst>
              <a:ext uri="{FF2B5EF4-FFF2-40B4-BE49-F238E27FC236}">
                <a16:creationId xmlns:a16="http://schemas.microsoft.com/office/drawing/2014/main" id="{A9993320-1EFC-BF84-681A-50CFB44A6991}"/>
              </a:ext>
            </a:extLst>
          </p:cNvPr>
          <p:cNvSpPr/>
          <p:nvPr/>
        </p:nvSpPr>
        <p:spPr>
          <a:xfrm>
            <a:off x="1918377" y="3562712"/>
            <a:ext cx="252000" cy="25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20000"/>
              </a:lnSpc>
            </a:pPr>
            <a:r>
              <a:rPr lang="ja-JP" altLang="en-US" sz="1051" b="1" dirty="0">
                <a:latin typeface="+mn-ea"/>
                <a:cs typeface="Meiryo"/>
                <a:sym typeface="Meiryo"/>
              </a:rPr>
              <a:t>早</a:t>
            </a:r>
            <a:endParaRPr lang="ja-JP" altLang="en-US" sz="1401" dirty="0">
              <a:solidFill>
                <a:srgbClr val="000000"/>
              </a:solidFill>
              <a:latin typeface="+mn-ea"/>
              <a:cs typeface="Meiryo"/>
              <a:sym typeface="Meiryo"/>
            </a:endParaRPr>
          </a:p>
        </p:txBody>
      </p:sp>
      <p:sp>
        <p:nvSpPr>
          <p:cNvPr id="16" name="正方形/長方形 15">
            <a:extLst>
              <a:ext uri="{FF2B5EF4-FFF2-40B4-BE49-F238E27FC236}">
                <a16:creationId xmlns:a16="http://schemas.microsoft.com/office/drawing/2014/main" id="{2CEFA7A3-1025-4CDA-1346-10AC1906B0E0}"/>
              </a:ext>
            </a:extLst>
          </p:cNvPr>
          <p:cNvSpPr/>
          <p:nvPr/>
        </p:nvSpPr>
        <p:spPr>
          <a:xfrm>
            <a:off x="2231455" y="3558460"/>
            <a:ext cx="252000" cy="25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20000"/>
              </a:lnSpc>
            </a:pPr>
            <a:r>
              <a:rPr lang="ja-JP" altLang="en-US" sz="1051" b="1" dirty="0">
                <a:latin typeface="+mn-ea"/>
                <a:cs typeface="Meiryo"/>
                <a:sym typeface="Meiryo"/>
              </a:rPr>
              <a:t>安</a:t>
            </a:r>
            <a:endParaRPr lang="ja-JP" altLang="en-US" sz="1401" dirty="0">
              <a:solidFill>
                <a:srgbClr val="000000"/>
              </a:solidFill>
              <a:latin typeface="+mn-ea"/>
              <a:cs typeface="Meiryo"/>
              <a:sym typeface="Meiryo"/>
            </a:endParaRPr>
          </a:p>
        </p:txBody>
      </p:sp>
      <p:sp>
        <p:nvSpPr>
          <p:cNvPr id="21" name="正方形/長方形 20">
            <a:extLst>
              <a:ext uri="{FF2B5EF4-FFF2-40B4-BE49-F238E27FC236}">
                <a16:creationId xmlns:a16="http://schemas.microsoft.com/office/drawing/2014/main" id="{3533F76C-B180-2499-245A-54DC21F0A84E}"/>
              </a:ext>
            </a:extLst>
          </p:cNvPr>
          <p:cNvSpPr/>
          <p:nvPr/>
        </p:nvSpPr>
        <p:spPr>
          <a:xfrm>
            <a:off x="2555935" y="3559516"/>
            <a:ext cx="252000" cy="25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20000"/>
              </a:lnSpc>
            </a:pPr>
            <a:r>
              <a:rPr lang="ja-JP" altLang="en-US" sz="1051" b="1" dirty="0">
                <a:solidFill>
                  <a:schemeClr val="bg1"/>
                </a:solidFill>
                <a:latin typeface="+mn-ea"/>
                <a:cs typeface="Meiryo"/>
                <a:sym typeface="Meiryo"/>
              </a:rPr>
              <a:t>楽</a:t>
            </a:r>
            <a:endParaRPr lang="ja-JP" altLang="en-US" sz="1401" dirty="0">
              <a:solidFill>
                <a:schemeClr val="bg1"/>
              </a:solidFill>
              <a:latin typeface="+mn-ea"/>
              <a:cs typeface="Meiryo"/>
              <a:sym typeface="Meiryo"/>
            </a:endParaRPr>
          </a:p>
        </p:txBody>
      </p:sp>
      <p:pic>
        <p:nvPicPr>
          <p:cNvPr id="7" name="グラフィックス 6">
            <a:extLst>
              <a:ext uri="{FF2B5EF4-FFF2-40B4-BE49-F238E27FC236}">
                <a16:creationId xmlns:a16="http://schemas.microsoft.com/office/drawing/2014/main" id="{F64C7F70-ADDA-4FE1-C2A4-5E150089CD4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83489" y="3268809"/>
            <a:ext cx="702000" cy="702000"/>
          </a:xfrm>
          <a:prstGeom prst="rect">
            <a:avLst/>
          </a:prstGeom>
        </p:spPr>
      </p:pic>
      <p:pic>
        <p:nvPicPr>
          <p:cNvPr id="9" name="グラフィックス 8">
            <a:extLst>
              <a:ext uri="{FF2B5EF4-FFF2-40B4-BE49-F238E27FC236}">
                <a16:creationId xmlns:a16="http://schemas.microsoft.com/office/drawing/2014/main" id="{6AA8E201-F43D-EEDF-8944-0B5AF3D2CA3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958932" y="3277968"/>
            <a:ext cx="702000" cy="702000"/>
          </a:xfrm>
          <a:prstGeom prst="rect">
            <a:avLst/>
          </a:prstGeom>
        </p:spPr>
      </p:pic>
    </p:spTree>
    <p:extLst>
      <p:ext uri="{BB962C8B-B14F-4D97-AF65-F5344CB8AC3E}">
        <p14:creationId xmlns:p14="http://schemas.microsoft.com/office/powerpoint/2010/main" val="24439951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65" name="タイトル 64">
            <a:extLst>
              <a:ext uri="{FF2B5EF4-FFF2-40B4-BE49-F238E27FC236}">
                <a16:creationId xmlns:a16="http://schemas.microsoft.com/office/drawing/2014/main" id="{9B5148D4-F18C-DDC2-4CCA-E7B66FA4250D}"/>
              </a:ext>
            </a:extLst>
          </p:cNvPr>
          <p:cNvSpPr>
            <a:spLocks noGrp="1"/>
          </p:cNvSpPr>
          <p:nvPr>
            <p:ph type="title"/>
          </p:nvPr>
        </p:nvSpPr>
        <p:spPr/>
        <p:txBody>
          <a:bodyPr/>
          <a:lstStyle/>
          <a:p>
            <a:pPr>
              <a:lnSpc>
                <a:spcPct val="120000"/>
              </a:lnSpc>
            </a:pPr>
            <a:r>
              <a:rPr lang="ja-JP" altLang="en-US" dirty="0"/>
              <a:t>本資料の活用方法</a:t>
            </a:r>
          </a:p>
        </p:txBody>
      </p:sp>
      <p:sp>
        <p:nvSpPr>
          <p:cNvPr id="80" name="Google Shape;80;p2"/>
          <p:cNvSpPr txBox="1">
            <a:spLocks noGrp="1"/>
          </p:cNvSpPr>
          <p:nvPr>
            <p:ph sz="half" idx="1"/>
          </p:nvPr>
        </p:nvSpPr>
        <p:spPr>
          <a:xfrm>
            <a:off x="368819" y="1242742"/>
            <a:ext cx="8424863" cy="664797"/>
          </a:xfrm>
          <a:prstGeom prst="rect">
            <a:avLst/>
          </a:prstGeom>
          <a:noFill/>
          <a:ln>
            <a:noFill/>
          </a:ln>
        </p:spPr>
        <p:txBody>
          <a:bodyPr spcFirstLastPara="1" vert="horz" wrap="square" lIns="0" tIns="0" rIns="0" bIns="0" rtlCol="0" anchor="t" anchorCtr="0">
            <a:spAutoFit/>
          </a:bodyPr>
          <a:lstStyle/>
          <a:p>
            <a:pPr marL="0" indent="0">
              <a:lnSpc>
                <a:spcPct val="120000"/>
              </a:lnSpc>
              <a:buClr>
                <a:srgbClr val="4C4948"/>
              </a:buClr>
              <a:buSzPts val="1600"/>
              <a:buNone/>
            </a:pPr>
            <a:r>
              <a:rPr lang="ja-JP" altLang="en-US" sz="1200" dirty="0">
                <a:latin typeface="+mj-lt"/>
              </a:rPr>
              <a:t>ユーザーから質問が多かった過去事例を基に、</a:t>
            </a:r>
            <a:endParaRPr lang="en-US" altLang="ja-JP" sz="1200" dirty="0">
              <a:latin typeface="+mj-lt"/>
            </a:endParaRPr>
          </a:p>
          <a:p>
            <a:pPr marL="0" indent="0">
              <a:lnSpc>
                <a:spcPct val="120000"/>
              </a:lnSpc>
              <a:buClr>
                <a:srgbClr val="4C4948"/>
              </a:buClr>
              <a:buSzPts val="1600"/>
              <a:buNone/>
            </a:pPr>
            <a:r>
              <a:rPr lang="ja-JP" altLang="en-US" sz="1200" dirty="0">
                <a:latin typeface="+mj-lt"/>
              </a:rPr>
              <a:t>各スライドの「ノート」に</a:t>
            </a:r>
            <a:r>
              <a:rPr lang="ja-JP" altLang="en-US" sz="1200" b="1" dirty="0">
                <a:latin typeface="+mj-lt"/>
              </a:rPr>
              <a:t>「誰が」「どんな内容を」話すと効果的か</a:t>
            </a:r>
            <a:r>
              <a:rPr lang="ja-JP" altLang="en-US" sz="1200" dirty="0">
                <a:latin typeface="+mj-lt"/>
              </a:rPr>
              <a:t>ポイントをまとめております。</a:t>
            </a:r>
          </a:p>
          <a:p>
            <a:pPr marL="0" indent="0">
              <a:lnSpc>
                <a:spcPct val="120000"/>
              </a:lnSpc>
              <a:buClr>
                <a:srgbClr val="4C4948"/>
              </a:buClr>
              <a:buSzPts val="1600"/>
              <a:buNone/>
            </a:pPr>
            <a:r>
              <a:rPr lang="ja-JP" altLang="en-US" sz="1200" dirty="0">
                <a:latin typeface="+mj-lt"/>
              </a:rPr>
              <a:t>導入目的や運用に合わせて資料をカスタマイズしつつ、登壇者の方にもご準備いただけるように早めにお声がけください。</a:t>
            </a:r>
          </a:p>
        </p:txBody>
      </p:sp>
      <p:sp>
        <p:nvSpPr>
          <p:cNvPr id="81" name="Google Shape;81;p2"/>
          <p:cNvSpPr txBox="1">
            <a:spLocks noGrp="1"/>
          </p:cNvSpPr>
          <p:nvPr>
            <p:ph type="sldNum" sz="quarter" idx="12"/>
          </p:nvPr>
        </p:nvSpPr>
        <p:spPr>
          <a:xfrm>
            <a:off x="8125966" y="6526859"/>
            <a:ext cx="658468" cy="129268"/>
          </a:xfrm>
          <a:prstGeom prst="rect">
            <a:avLst/>
          </a:prstGeom>
          <a:noFill/>
          <a:ln>
            <a:noFill/>
          </a:ln>
        </p:spPr>
        <p:txBody>
          <a:bodyPr spcFirstLastPara="1" vert="horz" wrap="square" lIns="0" tIns="0" rIns="0" bIns="0" rtlCol="0" anchor="ctr" anchorCtr="0">
            <a:spAutoFit/>
          </a:bodyPr>
          <a:lstStyle/>
          <a:p>
            <a:pPr>
              <a:lnSpc>
                <a:spcPct val="120000"/>
              </a:lnSpc>
              <a:buSzPts val="600"/>
            </a:pPr>
            <a:fld id="{00000000-1234-1234-1234-123412341234}" type="slidenum">
              <a:rPr lang="en-US" altLang="ja-JP">
                <a:latin typeface="+mj-lt"/>
                <a:ea typeface="Meiryo"/>
                <a:cs typeface="Meiryo"/>
                <a:sym typeface="Meiryo"/>
              </a:rPr>
              <a:pPr>
                <a:lnSpc>
                  <a:spcPct val="120000"/>
                </a:lnSpc>
                <a:buSzPts val="600"/>
              </a:pPr>
              <a:t>5</a:t>
            </a:fld>
            <a:endParaRPr>
              <a:latin typeface="+mj-lt"/>
              <a:ea typeface="Meiryo"/>
              <a:cs typeface="Meiryo"/>
              <a:sym typeface="Meiryo"/>
            </a:endParaRPr>
          </a:p>
        </p:txBody>
      </p:sp>
      <p:sp>
        <p:nvSpPr>
          <p:cNvPr id="8" name="Google Shape;147;p3">
            <a:extLst>
              <a:ext uri="{FF2B5EF4-FFF2-40B4-BE49-F238E27FC236}">
                <a16:creationId xmlns:a16="http://schemas.microsoft.com/office/drawing/2014/main" id="{7110A425-CBA5-797C-017C-17E6DC026C97}"/>
              </a:ext>
            </a:extLst>
          </p:cNvPr>
          <p:cNvSpPr/>
          <p:nvPr/>
        </p:nvSpPr>
        <p:spPr>
          <a:xfrm>
            <a:off x="359581" y="2642550"/>
            <a:ext cx="8425657" cy="3397541"/>
          </a:xfrm>
          <a:prstGeom prst="rect">
            <a:avLst/>
          </a:prstGeom>
          <a:solidFill>
            <a:srgbClr val="EDF7FF"/>
          </a:solidFill>
          <a:ln>
            <a:noFill/>
          </a:ln>
        </p:spPr>
        <p:txBody>
          <a:bodyPr spcFirstLastPara="1" wrap="square" lIns="91425" tIns="45700" rIns="91425" bIns="45700" anchor="ctr" anchorCtr="0">
            <a:noAutofit/>
          </a:bodyPr>
          <a:lstStyle/>
          <a:p>
            <a:pPr algn="ctr">
              <a:lnSpc>
                <a:spcPct val="120000"/>
              </a:lnSpc>
              <a:buClr>
                <a:srgbClr val="000000"/>
              </a:buClr>
              <a:buSzPts val="1350"/>
            </a:pPr>
            <a:endParaRPr sz="1351">
              <a:solidFill>
                <a:schemeClr val="lt1"/>
              </a:solidFill>
              <a:latin typeface="+mj-lt"/>
              <a:ea typeface="Meiryo"/>
              <a:cs typeface="Meiryo"/>
              <a:sym typeface="Meiryo"/>
            </a:endParaRPr>
          </a:p>
        </p:txBody>
      </p:sp>
      <p:pic>
        <p:nvPicPr>
          <p:cNvPr id="22" name="Google Shape;156;p3">
            <a:extLst>
              <a:ext uri="{FF2B5EF4-FFF2-40B4-BE49-F238E27FC236}">
                <a16:creationId xmlns:a16="http://schemas.microsoft.com/office/drawing/2014/main" id="{8C490AD9-4B82-92E3-0185-5ED036AA435B}"/>
              </a:ext>
            </a:extLst>
          </p:cNvPr>
          <p:cNvPicPr preferRelativeResize="0"/>
          <p:nvPr/>
        </p:nvPicPr>
        <p:blipFill rotWithShape="1">
          <a:blip r:embed="rId3">
            <a:alphaModFix/>
          </a:blip>
          <a:srcRect/>
          <a:stretch/>
        </p:blipFill>
        <p:spPr>
          <a:xfrm>
            <a:off x="5451600" y="3133339"/>
            <a:ext cx="2194816" cy="1554351"/>
          </a:xfrm>
          <a:prstGeom prst="rect">
            <a:avLst/>
          </a:prstGeom>
          <a:noFill/>
          <a:ln w="12700">
            <a:solidFill>
              <a:srgbClr val="D2D2D2"/>
            </a:solidFill>
          </a:ln>
        </p:spPr>
      </p:pic>
      <p:sp>
        <p:nvSpPr>
          <p:cNvPr id="23" name="コンテンツ プレースホルダー 2">
            <a:extLst>
              <a:ext uri="{FF2B5EF4-FFF2-40B4-BE49-F238E27FC236}">
                <a16:creationId xmlns:a16="http://schemas.microsoft.com/office/drawing/2014/main" id="{B6F5FED1-CE5D-D481-3BFD-C498DDF2FFD9}"/>
              </a:ext>
            </a:extLst>
          </p:cNvPr>
          <p:cNvSpPr txBox="1">
            <a:spLocks/>
          </p:cNvSpPr>
          <p:nvPr/>
        </p:nvSpPr>
        <p:spPr>
          <a:xfrm>
            <a:off x="359585" y="2277715"/>
            <a:ext cx="5868489" cy="255855"/>
          </a:xfrm>
          <a:prstGeom prst="rect">
            <a:avLst/>
          </a:prstGeom>
        </p:spPr>
        <p:txBody>
          <a:bodyPr anchor="ctr"/>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lvl="3" indent="-359974">
              <a:lnSpc>
                <a:spcPct val="120000"/>
              </a:lnSpc>
            </a:pPr>
            <a:r>
              <a:rPr lang="ja-JP" altLang="en-US" sz="1401" dirty="0">
                <a:latin typeface="+mj-ea"/>
                <a:ea typeface="+mj-ea"/>
              </a:rPr>
              <a:t>本資料と併せて、下記の資料の作成をおすすめしております。</a:t>
            </a:r>
          </a:p>
        </p:txBody>
      </p:sp>
      <p:sp>
        <p:nvSpPr>
          <p:cNvPr id="24" name="コンテンツ プレースホルダー 2">
            <a:extLst>
              <a:ext uri="{FF2B5EF4-FFF2-40B4-BE49-F238E27FC236}">
                <a16:creationId xmlns:a16="http://schemas.microsoft.com/office/drawing/2014/main" id="{28D244A2-788E-65E6-51D4-1A55259A9849}"/>
              </a:ext>
            </a:extLst>
          </p:cNvPr>
          <p:cNvSpPr txBox="1">
            <a:spLocks/>
          </p:cNvSpPr>
          <p:nvPr/>
        </p:nvSpPr>
        <p:spPr>
          <a:xfrm>
            <a:off x="967347" y="4753163"/>
            <a:ext cx="2819423" cy="255855"/>
          </a:xfrm>
          <a:prstGeom prst="rect">
            <a:avLst/>
          </a:prstGeom>
        </p:spPr>
        <p:txBody>
          <a:bodyPr anchor="ctr"/>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lvl="3" indent="-359974" algn="ctr">
              <a:lnSpc>
                <a:spcPct val="120000"/>
              </a:lnSpc>
            </a:pPr>
            <a:r>
              <a:rPr lang="ja-JP" altLang="en-US" sz="1200" b="0" dirty="0">
                <a:solidFill>
                  <a:schemeClr val="tx1"/>
                </a:solidFill>
                <a:latin typeface="+mj-lt"/>
              </a:rPr>
              <a:t>申請者用マニュアル</a:t>
            </a:r>
          </a:p>
        </p:txBody>
      </p:sp>
      <p:sp>
        <p:nvSpPr>
          <p:cNvPr id="25" name="コンテンツ プレースホルダー 2">
            <a:extLst>
              <a:ext uri="{FF2B5EF4-FFF2-40B4-BE49-F238E27FC236}">
                <a16:creationId xmlns:a16="http://schemas.microsoft.com/office/drawing/2014/main" id="{F137ABAA-42D8-C028-6D2D-D3BBBBA0A635}"/>
              </a:ext>
            </a:extLst>
          </p:cNvPr>
          <p:cNvSpPr txBox="1">
            <a:spLocks/>
          </p:cNvSpPr>
          <p:nvPr/>
        </p:nvSpPr>
        <p:spPr>
          <a:xfrm>
            <a:off x="5146934" y="4753163"/>
            <a:ext cx="2819423" cy="255855"/>
          </a:xfrm>
          <a:prstGeom prst="rect">
            <a:avLst/>
          </a:prstGeom>
        </p:spPr>
        <p:txBody>
          <a:bodyPr anchor="ctr"/>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lvl="3" indent="-359974" algn="ctr">
              <a:lnSpc>
                <a:spcPct val="120000"/>
              </a:lnSpc>
            </a:pPr>
            <a:r>
              <a:rPr lang="ja-JP" altLang="en-US" sz="1200" b="0" dirty="0">
                <a:solidFill>
                  <a:schemeClr val="tx1"/>
                </a:solidFill>
                <a:latin typeface="+mj-lt"/>
              </a:rPr>
              <a:t>よくあるお問い合わせ集</a:t>
            </a:r>
          </a:p>
        </p:txBody>
      </p:sp>
      <p:sp>
        <p:nvSpPr>
          <p:cNvPr id="26" name="コンテンツ プレースホルダー 2">
            <a:extLst>
              <a:ext uri="{FF2B5EF4-FFF2-40B4-BE49-F238E27FC236}">
                <a16:creationId xmlns:a16="http://schemas.microsoft.com/office/drawing/2014/main" id="{A10442BE-AD9D-346F-0E08-A5DD7D65C330}"/>
              </a:ext>
            </a:extLst>
          </p:cNvPr>
          <p:cNvSpPr txBox="1">
            <a:spLocks/>
          </p:cNvSpPr>
          <p:nvPr/>
        </p:nvSpPr>
        <p:spPr>
          <a:xfrm>
            <a:off x="1175103" y="5167510"/>
            <a:ext cx="5988020" cy="653151"/>
          </a:xfrm>
          <a:prstGeom prst="rect">
            <a:avLst/>
          </a:prstGeom>
        </p:spPr>
        <p:txBody>
          <a:bodyPr anchor="ctr"/>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lvl="3" indent="-359974">
              <a:lnSpc>
                <a:spcPct val="120000"/>
              </a:lnSpc>
            </a:pPr>
            <a:r>
              <a:rPr lang="ja-JP" altLang="en-US" sz="1051" dirty="0">
                <a:solidFill>
                  <a:schemeClr val="tx1"/>
                </a:solidFill>
                <a:latin typeface="+mj-lt"/>
              </a:rPr>
              <a:t>上記資料ダウンロードページ</a:t>
            </a:r>
            <a:endParaRPr lang="en-US" altLang="ja-JP" sz="1051" dirty="0">
              <a:solidFill>
                <a:schemeClr val="tx1"/>
              </a:solidFill>
              <a:latin typeface="+mj-lt"/>
            </a:endParaRPr>
          </a:p>
          <a:p>
            <a:pPr lvl="3" indent="-359974">
              <a:lnSpc>
                <a:spcPct val="120000"/>
              </a:lnSpc>
            </a:pPr>
            <a:r>
              <a:rPr lang="ja-JP" altLang="en-US" sz="1051" b="0" dirty="0">
                <a:solidFill>
                  <a:schemeClr val="tx1"/>
                </a:solidFill>
                <a:latin typeface="+mj-lt"/>
              </a:rPr>
              <a:t>「楽楽精算サクセスナビ」 </a:t>
            </a:r>
            <a:r>
              <a:rPr lang="en-US" altLang="ja-JP" sz="1051" b="0" dirty="0">
                <a:solidFill>
                  <a:schemeClr val="tx1"/>
                </a:solidFill>
                <a:latin typeface="+mj-lt"/>
              </a:rPr>
              <a:t>&gt; </a:t>
            </a:r>
            <a:r>
              <a:rPr lang="ja-JP" altLang="en-US" sz="1051" b="0" dirty="0">
                <a:solidFill>
                  <a:schemeClr val="tx1"/>
                </a:solidFill>
                <a:latin typeface="+mj-lt"/>
              </a:rPr>
              <a:t>資料ライブラリ </a:t>
            </a:r>
            <a:r>
              <a:rPr lang="en-US" altLang="ja-JP" sz="1051" b="0" dirty="0">
                <a:solidFill>
                  <a:schemeClr val="tx1"/>
                </a:solidFill>
                <a:latin typeface="+mj-lt"/>
              </a:rPr>
              <a:t>&gt; </a:t>
            </a:r>
            <a:r>
              <a:rPr lang="ja-JP" altLang="en-US" sz="1051" b="0" dirty="0">
                <a:solidFill>
                  <a:schemeClr val="tx1"/>
                </a:solidFill>
                <a:latin typeface="+mj-lt"/>
              </a:rPr>
              <a:t>社内展開用資料各種</a:t>
            </a:r>
          </a:p>
        </p:txBody>
      </p:sp>
      <p:sp>
        <p:nvSpPr>
          <p:cNvPr id="2" name="正方形/長方形 1">
            <a:extLst>
              <a:ext uri="{FF2B5EF4-FFF2-40B4-BE49-F238E27FC236}">
                <a16:creationId xmlns:a16="http://schemas.microsoft.com/office/drawing/2014/main" id="{B709ED8E-CB79-7FEB-54C8-44512BF8EA2C}"/>
              </a:ext>
            </a:extLst>
          </p:cNvPr>
          <p:cNvSpPr/>
          <p:nvPr/>
        </p:nvSpPr>
        <p:spPr>
          <a:xfrm>
            <a:off x="1892112" y="1662825"/>
            <a:ext cx="2556000" cy="288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ctr"/>
          <a:lstStyle/>
          <a:p>
            <a:pPr algn="ctr">
              <a:lnSpc>
                <a:spcPct val="120000"/>
              </a:lnSpc>
            </a:pPr>
            <a:endParaRPr kumimoji="1" lang="ja-JP" altLang="en-US" sz="1300" dirty="0">
              <a:solidFill>
                <a:schemeClr val="bg1"/>
              </a:solidFill>
            </a:endParaRPr>
          </a:p>
        </p:txBody>
      </p:sp>
      <p:pic>
        <p:nvPicPr>
          <p:cNvPr id="4" name="図 3">
            <a:extLst>
              <a:ext uri="{FF2B5EF4-FFF2-40B4-BE49-F238E27FC236}">
                <a16:creationId xmlns:a16="http://schemas.microsoft.com/office/drawing/2014/main" id="{91E37B3B-B5BD-8363-6ADB-04EE407208A9}"/>
              </a:ext>
            </a:extLst>
          </p:cNvPr>
          <p:cNvPicPr>
            <a:picLocks noChangeAspect="1"/>
          </p:cNvPicPr>
          <p:nvPr/>
        </p:nvPicPr>
        <p:blipFill>
          <a:blip r:embed="rId4"/>
          <a:stretch>
            <a:fillRect/>
          </a:stretch>
        </p:blipFill>
        <p:spPr>
          <a:xfrm>
            <a:off x="1334139" y="3119688"/>
            <a:ext cx="2094047" cy="1571323"/>
          </a:xfrm>
          <a:prstGeom prst="rect">
            <a:avLst/>
          </a:prstGeom>
          <a:ln w="12700">
            <a:solidFill>
              <a:srgbClr val="D2D2D2"/>
            </a:solidFill>
          </a:ln>
        </p:spPr>
      </p:pic>
    </p:spTree>
    <p:extLst>
      <p:ext uri="{BB962C8B-B14F-4D97-AF65-F5344CB8AC3E}">
        <p14:creationId xmlns:p14="http://schemas.microsoft.com/office/powerpoint/2010/main" val="3160127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65" name="タイトル 64">
            <a:extLst>
              <a:ext uri="{FF2B5EF4-FFF2-40B4-BE49-F238E27FC236}">
                <a16:creationId xmlns:a16="http://schemas.microsoft.com/office/drawing/2014/main" id="{9B5148D4-F18C-DDC2-4CCA-E7B66FA4250D}"/>
              </a:ext>
            </a:extLst>
          </p:cNvPr>
          <p:cNvSpPr>
            <a:spLocks noGrp="1"/>
          </p:cNvSpPr>
          <p:nvPr>
            <p:ph type="title"/>
          </p:nvPr>
        </p:nvSpPr>
        <p:spPr>
          <a:xfrm>
            <a:off x="368816" y="413368"/>
            <a:ext cx="7009957" cy="793751"/>
          </a:xfrm>
        </p:spPr>
        <p:txBody>
          <a:bodyPr/>
          <a:lstStyle/>
          <a:p>
            <a:pPr>
              <a:lnSpc>
                <a:spcPct val="120000"/>
              </a:lnSpc>
            </a:pPr>
            <a:r>
              <a:rPr lang="ja-JP" altLang="en-US" dirty="0"/>
              <a:t>説明会準備のタイミング</a:t>
            </a:r>
          </a:p>
        </p:txBody>
      </p:sp>
      <p:sp>
        <p:nvSpPr>
          <p:cNvPr id="81" name="Google Shape;81;p2"/>
          <p:cNvSpPr txBox="1">
            <a:spLocks noGrp="1"/>
          </p:cNvSpPr>
          <p:nvPr>
            <p:ph type="sldNum" sz="quarter" idx="12"/>
          </p:nvPr>
        </p:nvSpPr>
        <p:spPr>
          <a:xfrm>
            <a:off x="8125966" y="6526859"/>
            <a:ext cx="658468" cy="129268"/>
          </a:xfrm>
          <a:prstGeom prst="rect">
            <a:avLst/>
          </a:prstGeom>
          <a:noFill/>
          <a:ln>
            <a:noFill/>
          </a:ln>
        </p:spPr>
        <p:txBody>
          <a:bodyPr spcFirstLastPara="1" vert="horz" wrap="square" lIns="0" tIns="0" rIns="0" bIns="0" rtlCol="0" anchor="ctr" anchorCtr="0">
            <a:spAutoFit/>
          </a:bodyPr>
          <a:lstStyle/>
          <a:p>
            <a:pPr>
              <a:lnSpc>
                <a:spcPct val="120000"/>
              </a:lnSpc>
              <a:buSzPts val="600"/>
            </a:pPr>
            <a:fld id="{00000000-1234-1234-1234-123412341234}" type="slidenum">
              <a:rPr lang="en-US" altLang="ja-JP">
                <a:latin typeface="+mj-lt"/>
                <a:ea typeface="Meiryo"/>
                <a:cs typeface="Meiryo"/>
                <a:sym typeface="Meiryo"/>
              </a:rPr>
              <a:pPr>
                <a:lnSpc>
                  <a:spcPct val="120000"/>
                </a:lnSpc>
                <a:buSzPts val="600"/>
              </a:pPr>
              <a:t>6</a:t>
            </a:fld>
            <a:endParaRPr>
              <a:latin typeface="+mj-lt"/>
              <a:ea typeface="Meiryo"/>
              <a:cs typeface="Meiryo"/>
              <a:sym typeface="Meiryo"/>
            </a:endParaRPr>
          </a:p>
        </p:txBody>
      </p:sp>
      <p:sp>
        <p:nvSpPr>
          <p:cNvPr id="83" name="Google Shape;83;p2"/>
          <p:cNvSpPr/>
          <p:nvPr/>
        </p:nvSpPr>
        <p:spPr>
          <a:xfrm>
            <a:off x="782459" y="3740767"/>
            <a:ext cx="3689876" cy="540000"/>
          </a:xfrm>
          <a:prstGeom prst="chevron">
            <a:avLst>
              <a:gd name="adj" fmla="val 50000"/>
            </a:avLst>
          </a:prstGeom>
          <a:solidFill>
            <a:schemeClr val="accent5"/>
          </a:solidFill>
          <a:ln>
            <a:noFill/>
          </a:ln>
        </p:spPr>
        <p:txBody>
          <a:bodyPr spcFirstLastPara="1" wrap="square" lIns="91425" tIns="45700" rIns="91425" bIns="45700" anchor="ctr" anchorCtr="0">
            <a:noAutofit/>
          </a:bodyPr>
          <a:lstStyle/>
          <a:p>
            <a:pPr algn="ctr">
              <a:lnSpc>
                <a:spcPct val="120000"/>
              </a:lnSpc>
              <a:buClr>
                <a:srgbClr val="000000"/>
              </a:buClr>
              <a:buSzPts val="1800"/>
            </a:pPr>
            <a:endParaRPr sz="1351">
              <a:solidFill>
                <a:srgbClr val="4C4948"/>
              </a:solidFill>
              <a:latin typeface="+mj-lt"/>
              <a:ea typeface="Arial"/>
              <a:cs typeface="Arial"/>
              <a:sym typeface="Arial"/>
            </a:endParaRPr>
          </a:p>
        </p:txBody>
      </p:sp>
      <p:sp>
        <p:nvSpPr>
          <p:cNvPr id="84" name="Google Shape;84;p2"/>
          <p:cNvSpPr/>
          <p:nvPr/>
        </p:nvSpPr>
        <p:spPr>
          <a:xfrm>
            <a:off x="4297839" y="3726167"/>
            <a:ext cx="2524311" cy="540000"/>
          </a:xfrm>
          <a:prstGeom prst="chevron">
            <a:avLst>
              <a:gd name="adj" fmla="val 50000"/>
            </a:avLst>
          </a:prstGeom>
          <a:solidFill>
            <a:schemeClr val="accent5"/>
          </a:solidFill>
          <a:ln>
            <a:noFill/>
          </a:ln>
        </p:spPr>
        <p:txBody>
          <a:bodyPr spcFirstLastPara="1" wrap="square" lIns="91425" tIns="45700" rIns="91425" bIns="45700" anchor="ctr" anchorCtr="0">
            <a:noAutofit/>
          </a:bodyPr>
          <a:lstStyle/>
          <a:p>
            <a:pPr algn="ctr">
              <a:lnSpc>
                <a:spcPct val="120000"/>
              </a:lnSpc>
              <a:buClr>
                <a:srgbClr val="000000"/>
              </a:buClr>
              <a:buSzPts val="1800"/>
            </a:pPr>
            <a:endParaRPr sz="1001">
              <a:solidFill>
                <a:srgbClr val="4C4948"/>
              </a:solidFill>
              <a:latin typeface="+mj-lt"/>
              <a:ea typeface="Arial"/>
              <a:cs typeface="Arial"/>
              <a:sym typeface="Arial"/>
            </a:endParaRPr>
          </a:p>
        </p:txBody>
      </p:sp>
      <p:sp>
        <p:nvSpPr>
          <p:cNvPr id="85" name="Google Shape;85;p2"/>
          <p:cNvSpPr/>
          <p:nvPr/>
        </p:nvSpPr>
        <p:spPr>
          <a:xfrm>
            <a:off x="6662087" y="3731997"/>
            <a:ext cx="1768212" cy="526731"/>
          </a:xfrm>
          <a:prstGeom prst="chevron">
            <a:avLst>
              <a:gd name="adj" fmla="val 50000"/>
            </a:avLst>
          </a:prstGeom>
          <a:solidFill>
            <a:schemeClr val="accent5"/>
          </a:solidFill>
          <a:ln>
            <a:noFill/>
          </a:ln>
        </p:spPr>
        <p:txBody>
          <a:bodyPr spcFirstLastPara="1" wrap="square" lIns="91425" tIns="45700" rIns="91425" bIns="45700" anchor="ctr" anchorCtr="0">
            <a:noAutofit/>
          </a:bodyPr>
          <a:lstStyle/>
          <a:p>
            <a:pPr algn="ctr">
              <a:lnSpc>
                <a:spcPct val="120000"/>
              </a:lnSpc>
              <a:buClr>
                <a:srgbClr val="000000"/>
              </a:buClr>
              <a:buSzPts val="1800"/>
            </a:pPr>
            <a:endParaRPr sz="1351">
              <a:solidFill>
                <a:srgbClr val="4C4948"/>
              </a:solidFill>
              <a:latin typeface="+mj-lt"/>
              <a:ea typeface="Arial"/>
              <a:cs typeface="Arial"/>
              <a:sym typeface="Arial"/>
            </a:endParaRPr>
          </a:p>
        </p:txBody>
      </p:sp>
      <p:sp>
        <p:nvSpPr>
          <p:cNvPr id="86" name="Google Shape;86;p2"/>
          <p:cNvSpPr/>
          <p:nvPr/>
        </p:nvSpPr>
        <p:spPr>
          <a:xfrm>
            <a:off x="767487" y="4926504"/>
            <a:ext cx="1347540" cy="540000"/>
          </a:xfrm>
          <a:prstGeom prst="chevron">
            <a:avLst>
              <a:gd name="adj" fmla="val 50000"/>
            </a:avLst>
          </a:prstGeom>
          <a:solidFill>
            <a:schemeClr val="accent5"/>
          </a:solidFill>
          <a:ln>
            <a:noFill/>
          </a:ln>
        </p:spPr>
        <p:txBody>
          <a:bodyPr spcFirstLastPara="1" wrap="square" lIns="91425" tIns="45700" rIns="91425" bIns="45700" anchor="ctr" anchorCtr="0">
            <a:noAutofit/>
          </a:bodyPr>
          <a:lstStyle/>
          <a:p>
            <a:pPr algn="ctr">
              <a:lnSpc>
                <a:spcPct val="120000"/>
              </a:lnSpc>
              <a:buClr>
                <a:srgbClr val="000000"/>
              </a:buClr>
              <a:buSzPts val="1800"/>
            </a:pPr>
            <a:endParaRPr sz="1351">
              <a:solidFill>
                <a:srgbClr val="4C4948"/>
              </a:solidFill>
              <a:latin typeface="+mj-lt"/>
              <a:ea typeface="Arial"/>
              <a:cs typeface="Arial"/>
              <a:sym typeface="Arial"/>
            </a:endParaRPr>
          </a:p>
        </p:txBody>
      </p:sp>
      <p:sp>
        <p:nvSpPr>
          <p:cNvPr id="87" name="Google Shape;87;p2"/>
          <p:cNvSpPr/>
          <p:nvPr/>
        </p:nvSpPr>
        <p:spPr>
          <a:xfrm>
            <a:off x="1914007" y="4925375"/>
            <a:ext cx="1367460" cy="540000"/>
          </a:xfrm>
          <a:prstGeom prst="chevron">
            <a:avLst>
              <a:gd name="adj" fmla="val 50000"/>
            </a:avLst>
          </a:prstGeom>
          <a:solidFill>
            <a:schemeClr val="accent4"/>
          </a:solidFill>
          <a:ln>
            <a:noFill/>
          </a:ln>
        </p:spPr>
        <p:txBody>
          <a:bodyPr spcFirstLastPara="1" wrap="square" lIns="91425" tIns="45700" rIns="91425" bIns="45700" anchor="ctr" anchorCtr="0">
            <a:noAutofit/>
          </a:bodyPr>
          <a:lstStyle/>
          <a:p>
            <a:pPr algn="ctr">
              <a:lnSpc>
                <a:spcPct val="120000"/>
              </a:lnSpc>
              <a:buClr>
                <a:srgbClr val="000000"/>
              </a:buClr>
              <a:buSzPts val="1800"/>
            </a:pPr>
            <a:endParaRPr sz="1001">
              <a:solidFill>
                <a:srgbClr val="4C4948"/>
              </a:solidFill>
              <a:latin typeface="+mn-ea"/>
              <a:cs typeface="Arial"/>
              <a:sym typeface="Arial"/>
            </a:endParaRPr>
          </a:p>
        </p:txBody>
      </p:sp>
      <p:sp>
        <p:nvSpPr>
          <p:cNvPr id="88" name="Google Shape;88;p2"/>
          <p:cNvSpPr/>
          <p:nvPr/>
        </p:nvSpPr>
        <p:spPr>
          <a:xfrm>
            <a:off x="3064721" y="4924244"/>
            <a:ext cx="1466097" cy="540000"/>
          </a:xfrm>
          <a:prstGeom prst="chevron">
            <a:avLst>
              <a:gd name="adj" fmla="val 50000"/>
            </a:avLst>
          </a:prstGeom>
          <a:solidFill>
            <a:srgbClr val="46AFFA"/>
          </a:solidFill>
          <a:ln>
            <a:noFill/>
          </a:ln>
        </p:spPr>
        <p:txBody>
          <a:bodyPr spcFirstLastPara="1" wrap="square" lIns="91425" tIns="45700" rIns="91425" bIns="45700" anchor="ctr" anchorCtr="0">
            <a:noAutofit/>
          </a:bodyPr>
          <a:lstStyle/>
          <a:p>
            <a:pPr algn="ctr">
              <a:lnSpc>
                <a:spcPct val="120000"/>
              </a:lnSpc>
              <a:buClr>
                <a:srgbClr val="000000"/>
              </a:buClr>
              <a:buSzPts val="1800"/>
            </a:pPr>
            <a:endParaRPr sz="1001">
              <a:solidFill>
                <a:srgbClr val="4C4948"/>
              </a:solidFill>
              <a:latin typeface="+mj-lt"/>
              <a:ea typeface="Arial"/>
              <a:cs typeface="Arial"/>
              <a:sym typeface="Arial"/>
            </a:endParaRPr>
          </a:p>
        </p:txBody>
      </p:sp>
      <p:sp>
        <p:nvSpPr>
          <p:cNvPr id="89" name="Google Shape;89;p2"/>
          <p:cNvSpPr/>
          <p:nvPr/>
        </p:nvSpPr>
        <p:spPr>
          <a:xfrm>
            <a:off x="4309306" y="4924244"/>
            <a:ext cx="4130239" cy="540000"/>
          </a:xfrm>
          <a:prstGeom prst="chevron">
            <a:avLst>
              <a:gd name="adj" fmla="val 50000"/>
            </a:avLst>
          </a:prstGeom>
          <a:solidFill>
            <a:srgbClr val="007BC7"/>
          </a:solidFill>
          <a:ln>
            <a:noFill/>
          </a:ln>
        </p:spPr>
        <p:txBody>
          <a:bodyPr spcFirstLastPara="1" wrap="square" lIns="91425" tIns="45700" rIns="91425" bIns="45700" anchor="ctr" anchorCtr="0">
            <a:noAutofit/>
          </a:bodyPr>
          <a:lstStyle/>
          <a:p>
            <a:pPr algn="ctr">
              <a:lnSpc>
                <a:spcPct val="120000"/>
              </a:lnSpc>
              <a:buClr>
                <a:srgbClr val="000000"/>
              </a:buClr>
              <a:buSzPts val="1800"/>
            </a:pPr>
            <a:endParaRPr sz="1351">
              <a:solidFill>
                <a:srgbClr val="4C4948"/>
              </a:solidFill>
              <a:latin typeface="+mj-lt"/>
              <a:ea typeface="Arial"/>
              <a:cs typeface="Arial"/>
              <a:sym typeface="Arial"/>
            </a:endParaRPr>
          </a:p>
        </p:txBody>
      </p:sp>
      <p:sp>
        <p:nvSpPr>
          <p:cNvPr id="47" name="Google Shape;95;p2"/>
          <p:cNvSpPr/>
          <p:nvPr/>
        </p:nvSpPr>
        <p:spPr>
          <a:xfrm>
            <a:off x="1614938" y="5755389"/>
            <a:ext cx="6792543" cy="545467"/>
          </a:xfrm>
          <a:prstGeom prst="wedgeRoundRectCallout">
            <a:avLst>
              <a:gd name="adj1" fmla="val -51984"/>
              <a:gd name="adj2" fmla="val 1113"/>
              <a:gd name="adj3" fmla="val 16667"/>
            </a:avLst>
          </a:prstGeom>
          <a:solidFill>
            <a:schemeClr val="bg2"/>
          </a:solidFill>
          <a:ln>
            <a:noFill/>
          </a:ln>
        </p:spPr>
        <p:txBody>
          <a:bodyPr spcFirstLastPara="1" wrap="square" lIns="91425" tIns="45700" rIns="91425" bIns="45700" anchor="ctr" anchorCtr="0">
            <a:noAutofit/>
          </a:bodyPr>
          <a:lstStyle/>
          <a:p>
            <a:pPr>
              <a:lnSpc>
                <a:spcPct val="120000"/>
              </a:lnSpc>
              <a:buClr>
                <a:srgbClr val="000000"/>
              </a:buClr>
              <a:buSzPts val="1050"/>
            </a:pPr>
            <a:endParaRPr sz="900" dirty="0">
              <a:solidFill>
                <a:srgbClr val="4C4948"/>
              </a:solidFill>
              <a:ea typeface="Meiryo"/>
              <a:cs typeface="Meiryo"/>
              <a:sym typeface="Meiryo"/>
            </a:endParaRPr>
          </a:p>
        </p:txBody>
      </p:sp>
      <p:sp>
        <p:nvSpPr>
          <p:cNvPr id="16" name="正方形/長方形 15">
            <a:extLst>
              <a:ext uri="{FF2B5EF4-FFF2-40B4-BE49-F238E27FC236}">
                <a16:creationId xmlns:a16="http://schemas.microsoft.com/office/drawing/2014/main" id="{263305CF-8D63-AEA9-2390-D298B0650F8B}"/>
              </a:ext>
            </a:extLst>
          </p:cNvPr>
          <p:cNvSpPr/>
          <p:nvPr/>
        </p:nvSpPr>
        <p:spPr>
          <a:xfrm>
            <a:off x="4292199" y="3655423"/>
            <a:ext cx="4147332" cy="686368"/>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ctr"/>
          <a:lstStyle/>
          <a:p>
            <a:pPr algn="ctr">
              <a:lnSpc>
                <a:spcPct val="120000"/>
              </a:lnSpc>
            </a:pPr>
            <a:endParaRPr kumimoji="1" lang="ja-JP" altLang="en-US" sz="1300" dirty="0">
              <a:solidFill>
                <a:schemeClr val="bg1"/>
              </a:solidFill>
            </a:endParaRPr>
          </a:p>
        </p:txBody>
      </p:sp>
      <p:sp>
        <p:nvSpPr>
          <p:cNvPr id="19" name="コンテンツ プレースホルダー 2">
            <a:extLst>
              <a:ext uri="{FF2B5EF4-FFF2-40B4-BE49-F238E27FC236}">
                <a16:creationId xmlns:a16="http://schemas.microsoft.com/office/drawing/2014/main" id="{13DEDDE0-A888-1CED-045D-C9E810975477}"/>
              </a:ext>
            </a:extLst>
          </p:cNvPr>
          <p:cNvSpPr txBox="1">
            <a:spLocks/>
          </p:cNvSpPr>
          <p:nvPr/>
        </p:nvSpPr>
        <p:spPr>
          <a:xfrm>
            <a:off x="646894" y="2092616"/>
            <a:ext cx="3901684" cy="422763"/>
          </a:xfrm>
          <a:prstGeom prst="rect">
            <a:avLst/>
          </a:prstGeom>
        </p:spPr>
        <p:txBody>
          <a:bodyPr/>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lvl="3" indent="-359974">
              <a:lnSpc>
                <a:spcPct val="120000"/>
              </a:lnSpc>
            </a:pPr>
            <a:r>
              <a:rPr lang="ja-JP" altLang="en-US" sz="1600" dirty="0">
                <a:latin typeface="+mj-ea"/>
                <a:ea typeface="+mj-ea"/>
              </a:rPr>
              <a:t>導入期間スケジュール（イメージ）</a:t>
            </a:r>
            <a:endParaRPr lang="ja-JP" altLang="en-US" sz="1200" dirty="0">
              <a:latin typeface="+mj-ea"/>
              <a:ea typeface="+mj-ea"/>
            </a:endParaRPr>
          </a:p>
        </p:txBody>
      </p:sp>
      <p:sp>
        <p:nvSpPr>
          <p:cNvPr id="20" name="コンテンツ プレースホルダー 2">
            <a:extLst>
              <a:ext uri="{FF2B5EF4-FFF2-40B4-BE49-F238E27FC236}">
                <a16:creationId xmlns:a16="http://schemas.microsoft.com/office/drawing/2014/main" id="{C79D482B-D0AD-9A2B-09EF-EE56FAA7C9BB}"/>
              </a:ext>
            </a:extLst>
          </p:cNvPr>
          <p:cNvSpPr txBox="1">
            <a:spLocks/>
          </p:cNvSpPr>
          <p:nvPr/>
        </p:nvSpPr>
        <p:spPr>
          <a:xfrm>
            <a:off x="645603" y="4464906"/>
            <a:ext cx="1760891" cy="255855"/>
          </a:xfrm>
          <a:prstGeom prst="rect">
            <a:avLst/>
          </a:prstGeom>
        </p:spPr>
        <p:txBody>
          <a:bodyPr anchor="ctr"/>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lvl="3" indent="-359974">
              <a:lnSpc>
                <a:spcPct val="120000"/>
              </a:lnSpc>
            </a:pPr>
            <a:r>
              <a:rPr lang="ja-JP" altLang="en-US" sz="1200" dirty="0">
                <a:latin typeface="+mj-ea"/>
                <a:ea typeface="+mj-ea"/>
              </a:rPr>
              <a:t>設定スケジュール</a:t>
            </a:r>
          </a:p>
        </p:txBody>
      </p:sp>
      <p:sp>
        <p:nvSpPr>
          <p:cNvPr id="21" name="コンテンツ プレースホルダー 2">
            <a:extLst>
              <a:ext uri="{FF2B5EF4-FFF2-40B4-BE49-F238E27FC236}">
                <a16:creationId xmlns:a16="http://schemas.microsoft.com/office/drawing/2014/main" id="{D3EBB0E3-6599-1952-204D-6AE987700DBF}"/>
              </a:ext>
            </a:extLst>
          </p:cNvPr>
          <p:cNvSpPr txBox="1">
            <a:spLocks/>
          </p:cNvSpPr>
          <p:nvPr/>
        </p:nvSpPr>
        <p:spPr>
          <a:xfrm>
            <a:off x="645605" y="3368370"/>
            <a:ext cx="1916443" cy="255855"/>
          </a:xfrm>
          <a:prstGeom prst="rect">
            <a:avLst/>
          </a:prstGeom>
        </p:spPr>
        <p:txBody>
          <a:bodyPr anchor="ctr"/>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lvl="3" indent="-359974">
              <a:lnSpc>
                <a:spcPct val="120000"/>
              </a:lnSpc>
            </a:pPr>
            <a:r>
              <a:rPr lang="ja-JP" altLang="en-US" sz="1200" dirty="0">
                <a:latin typeface="+mn-ea"/>
              </a:rPr>
              <a:t>社内展開スケジュール</a:t>
            </a:r>
          </a:p>
        </p:txBody>
      </p:sp>
      <p:sp>
        <p:nvSpPr>
          <p:cNvPr id="23" name="コンテンツ プレースホルダー 2">
            <a:extLst>
              <a:ext uri="{FF2B5EF4-FFF2-40B4-BE49-F238E27FC236}">
                <a16:creationId xmlns:a16="http://schemas.microsoft.com/office/drawing/2014/main" id="{D9EA8AB5-5ACF-4B43-2AD5-0A35695033A7}"/>
              </a:ext>
            </a:extLst>
          </p:cNvPr>
          <p:cNvSpPr txBox="1">
            <a:spLocks/>
          </p:cNvSpPr>
          <p:nvPr/>
        </p:nvSpPr>
        <p:spPr>
          <a:xfrm>
            <a:off x="538161" y="4658723"/>
            <a:ext cx="989417" cy="255855"/>
          </a:xfrm>
          <a:prstGeom prst="rect">
            <a:avLst/>
          </a:prstGeom>
        </p:spPr>
        <p:txBody>
          <a:bodyPr anchor="ctr"/>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lvl="3" indent="-359974" algn="ctr">
              <a:lnSpc>
                <a:spcPct val="120000"/>
              </a:lnSpc>
            </a:pPr>
            <a:r>
              <a:rPr lang="ja-JP" altLang="en-US" sz="900" b="0" dirty="0">
                <a:solidFill>
                  <a:schemeClr val="tx1"/>
                </a:solidFill>
                <a:latin typeface="+mn-ea"/>
              </a:rPr>
              <a:t>環境発行日</a:t>
            </a:r>
          </a:p>
        </p:txBody>
      </p:sp>
      <p:sp>
        <p:nvSpPr>
          <p:cNvPr id="24" name="コンテンツ プレースホルダー 2">
            <a:extLst>
              <a:ext uri="{FF2B5EF4-FFF2-40B4-BE49-F238E27FC236}">
                <a16:creationId xmlns:a16="http://schemas.microsoft.com/office/drawing/2014/main" id="{3C204969-F1E6-81BC-F1E3-27339B3EABA3}"/>
              </a:ext>
            </a:extLst>
          </p:cNvPr>
          <p:cNvSpPr txBox="1">
            <a:spLocks/>
          </p:cNvSpPr>
          <p:nvPr/>
        </p:nvSpPr>
        <p:spPr>
          <a:xfrm>
            <a:off x="7547633" y="4656726"/>
            <a:ext cx="989417" cy="255855"/>
          </a:xfrm>
          <a:prstGeom prst="rect">
            <a:avLst/>
          </a:prstGeom>
        </p:spPr>
        <p:txBody>
          <a:bodyPr anchor="ctr"/>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lvl="3" indent="-359974" algn="ctr">
              <a:lnSpc>
                <a:spcPct val="120000"/>
              </a:lnSpc>
            </a:pPr>
            <a:r>
              <a:rPr lang="ja-JP" altLang="en-US" sz="900" b="0" dirty="0">
                <a:solidFill>
                  <a:schemeClr val="tx1"/>
                </a:solidFill>
                <a:latin typeface="+mn-ea"/>
              </a:rPr>
              <a:t>経費精算開始</a:t>
            </a:r>
          </a:p>
        </p:txBody>
      </p:sp>
      <p:sp>
        <p:nvSpPr>
          <p:cNvPr id="25" name="コンテンツ プレースホルダー 2">
            <a:extLst>
              <a:ext uri="{FF2B5EF4-FFF2-40B4-BE49-F238E27FC236}">
                <a16:creationId xmlns:a16="http://schemas.microsoft.com/office/drawing/2014/main" id="{74380A59-8AB5-7B18-0A2F-CBDD28C471B0}"/>
              </a:ext>
            </a:extLst>
          </p:cNvPr>
          <p:cNvSpPr txBox="1">
            <a:spLocks/>
          </p:cNvSpPr>
          <p:nvPr/>
        </p:nvSpPr>
        <p:spPr>
          <a:xfrm>
            <a:off x="826430" y="5064401"/>
            <a:ext cx="1347540" cy="211451"/>
          </a:xfrm>
          <a:prstGeom prst="rect">
            <a:avLst/>
          </a:prstGeom>
        </p:spPr>
        <p:txBody>
          <a:bodyPr anchor="t"/>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lvl="3" indent="-359974" algn="ctr">
              <a:lnSpc>
                <a:spcPct val="120000"/>
              </a:lnSpc>
            </a:pPr>
            <a:r>
              <a:rPr lang="ja-JP" altLang="en-US" sz="1001" dirty="0">
                <a:solidFill>
                  <a:schemeClr val="tx1"/>
                </a:solidFill>
                <a:latin typeface="+mn-ea"/>
              </a:rPr>
              <a:t>ステップ</a:t>
            </a:r>
            <a:r>
              <a:rPr lang="en-US" altLang="ja-JP" sz="1001" dirty="0">
                <a:solidFill>
                  <a:schemeClr val="tx1"/>
                </a:solidFill>
                <a:latin typeface="+mn-ea"/>
              </a:rPr>
              <a:t>1</a:t>
            </a:r>
            <a:endParaRPr lang="ja-JP" altLang="en-US" sz="1001" dirty="0">
              <a:solidFill>
                <a:schemeClr val="tx1"/>
              </a:solidFill>
              <a:latin typeface="+mn-ea"/>
            </a:endParaRPr>
          </a:p>
        </p:txBody>
      </p:sp>
      <p:sp>
        <p:nvSpPr>
          <p:cNvPr id="26" name="コンテンツ プレースホルダー 2">
            <a:extLst>
              <a:ext uri="{FF2B5EF4-FFF2-40B4-BE49-F238E27FC236}">
                <a16:creationId xmlns:a16="http://schemas.microsoft.com/office/drawing/2014/main" id="{44997DD0-215A-4B1B-2B00-D4E2EF753EA3}"/>
              </a:ext>
            </a:extLst>
          </p:cNvPr>
          <p:cNvSpPr txBox="1">
            <a:spLocks/>
          </p:cNvSpPr>
          <p:nvPr/>
        </p:nvSpPr>
        <p:spPr>
          <a:xfrm>
            <a:off x="1960675" y="5064401"/>
            <a:ext cx="1347540" cy="211451"/>
          </a:xfrm>
          <a:prstGeom prst="rect">
            <a:avLst/>
          </a:prstGeom>
        </p:spPr>
        <p:txBody>
          <a:bodyPr anchor="t"/>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lvl="3" indent="-359974" algn="ctr">
              <a:lnSpc>
                <a:spcPct val="120000"/>
              </a:lnSpc>
            </a:pPr>
            <a:r>
              <a:rPr lang="ja-JP" altLang="en-US" sz="1001" dirty="0">
                <a:solidFill>
                  <a:schemeClr val="tx1"/>
                </a:solidFill>
                <a:latin typeface="+mn-ea"/>
              </a:rPr>
              <a:t>ステップ</a:t>
            </a:r>
            <a:r>
              <a:rPr lang="en-US" altLang="ja-JP" sz="1001" dirty="0">
                <a:solidFill>
                  <a:schemeClr val="tx1"/>
                </a:solidFill>
                <a:latin typeface="+mn-ea"/>
              </a:rPr>
              <a:t>2</a:t>
            </a:r>
            <a:endParaRPr lang="ja-JP" altLang="en-US" sz="1001" dirty="0">
              <a:solidFill>
                <a:schemeClr val="tx1"/>
              </a:solidFill>
              <a:latin typeface="+mn-ea"/>
            </a:endParaRPr>
          </a:p>
        </p:txBody>
      </p:sp>
      <p:sp>
        <p:nvSpPr>
          <p:cNvPr id="29" name="コンテンツ プレースホルダー 2">
            <a:extLst>
              <a:ext uri="{FF2B5EF4-FFF2-40B4-BE49-F238E27FC236}">
                <a16:creationId xmlns:a16="http://schemas.microsoft.com/office/drawing/2014/main" id="{27EF96EB-03C4-F802-9CB9-956C444EFEEF}"/>
              </a:ext>
            </a:extLst>
          </p:cNvPr>
          <p:cNvSpPr txBox="1">
            <a:spLocks/>
          </p:cNvSpPr>
          <p:nvPr/>
        </p:nvSpPr>
        <p:spPr>
          <a:xfrm>
            <a:off x="3141715" y="5064401"/>
            <a:ext cx="1347540" cy="211451"/>
          </a:xfrm>
          <a:prstGeom prst="rect">
            <a:avLst/>
          </a:prstGeom>
        </p:spPr>
        <p:txBody>
          <a:bodyPr anchor="t"/>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lvl="3" indent="-359974" algn="ctr">
              <a:lnSpc>
                <a:spcPct val="120000"/>
              </a:lnSpc>
            </a:pPr>
            <a:r>
              <a:rPr lang="ja-JP" altLang="en-US" sz="1001" dirty="0">
                <a:solidFill>
                  <a:schemeClr val="bg1"/>
                </a:solidFill>
                <a:latin typeface="+mn-ea"/>
              </a:rPr>
              <a:t>ステップ</a:t>
            </a:r>
            <a:r>
              <a:rPr lang="en-US" altLang="ja-JP" sz="1001" dirty="0">
                <a:solidFill>
                  <a:schemeClr val="bg1"/>
                </a:solidFill>
                <a:latin typeface="+mn-ea"/>
              </a:rPr>
              <a:t>3</a:t>
            </a:r>
            <a:endParaRPr lang="ja-JP" altLang="en-US" sz="1001" dirty="0">
              <a:solidFill>
                <a:schemeClr val="bg1"/>
              </a:solidFill>
              <a:latin typeface="+mn-ea"/>
            </a:endParaRPr>
          </a:p>
        </p:txBody>
      </p:sp>
      <p:sp>
        <p:nvSpPr>
          <p:cNvPr id="30" name="コンテンツ プレースホルダー 2">
            <a:extLst>
              <a:ext uri="{FF2B5EF4-FFF2-40B4-BE49-F238E27FC236}">
                <a16:creationId xmlns:a16="http://schemas.microsoft.com/office/drawing/2014/main" id="{98A0918C-6F37-B0A0-4CBA-E08A6BA391BF}"/>
              </a:ext>
            </a:extLst>
          </p:cNvPr>
          <p:cNvSpPr txBox="1">
            <a:spLocks/>
          </p:cNvSpPr>
          <p:nvPr/>
        </p:nvSpPr>
        <p:spPr>
          <a:xfrm>
            <a:off x="6787142" y="5077120"/>
            <a:ext cx="1347540" cy="211451"/>
          </a:xfrm>
          <a:prstGeom prst="rect">
            <a:avLst/>
          </a:prstGeom>
        </p:spPr>
        <p:txBody>
          <a:bodyPr anchor="t"/>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lvl="3" indent="-359974" algn="ctr">
              <a:lnSpc>
                <a:spcPct val="120000"/>
              </a:lnSpc>
            </a:pPr>
            <a:r>
              <a:rPr lang="ja-JP" altLang="en-US" sz="1001" b="0" dirty="0">
                <a:solidFill>
                  <a:schemeClr val="bg1"/>
                </a:solidFill>
                <a:latin typeface="+mn-ea"/>
              </a:rPr>
              <a:t>作り込み・修正期間</a:t>
            </a:r>
          </a:p>
        </p:txBody>
      </p:sp>
      <p:sp>
        <p:nvSpPr>
          <p:cNvPr id="31" name="コンテンツ プレースホルダー 2">
            <a:extLst>
              <a:ext uri="{FF2B5EF4-FFF2-40B4-BE49-F238E27FC236}">
                <a16:creationId xmlns:a16="http://schemas.microsoft.com/office/drawing/2014/main" id="{E1B72AC9-F407-18AC-D45C-3A37763F804B}"/>
              </a:ext>
            </a:extLst>
          </p:cNvPr>
          <p:cNvSpPr txBox="1">
            <a:spLocks/>
          </p:cNvSpPr>
          <p:nvPr/>
        </p:nvSpPr>
        <p:spPr>
          <a:xfrm>
            <a:off x="4503242" y="4974394"/>
            <a:ext cx="2356545" cy="439708"/>
          </a:xfrm>
          <a:prstGeom prst="rect">
            <a:avLst/>
          </a:prstGeom>
        </p:spPr>
        <p:txBody>
          <a:bodyPr anchor="t"/>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lvl="3" indent="-359974" algn="ctr">
              <a:lnSpc>
                <a:spcPct val="120000"/>
              </a:lnSpc>
            </a:pPr>
            <a:r>
              <a:rPr lang="ja-JP" altLang="en-US" sz="1001" dirty="0">
                <a:solidFill>
                  <a:schemeClr val="bg1"/>
                </a:solidFill>
                <a:latin typeface="+mn-ea"/>
              </a:rPr>
              <a:t>運用テスト</a:t>
            </a:r>
            <a:endParaRPr lang="en-US" altLang="ja-JP" sz="1001" dirty="0">
              <a:solidFill>
                <a:schemeClr val="bg1"/>
              </a:solidFill>
              <a:latin typeface="+mn-ea"/>
            </a:endParaRPr>
          </a:p>
          <a:p>
            <a:pPr lvl="3" indent="-359974" algn="ctr">
              <a:lnSpc>
                <a:spcPct val="120000"/>
              </a:lnSpc>
            </a:pPr>
            <a:r>
              <a:rPr lang="ja-JP" altLang="en-US" sz="1001" b="0" dirty="0">
                <a:solidFill>
                  <a:schemeClr val="bg1"/>
                </a:solidFill>
                <a:latin typeface="+mn-ea"/>
              </a:rPr>
              <a:t>（操作確認、運用検討、</a:t>
            </a:r>
            <a:r>
              <a:rPr lang="ja-JP" altLang="en-US" sz="1001" dirty="0">
                <a:solidFill>
                  <a:schemeClr val="bg1"/>
                </a:solidFill>
                <a:latin typeface="+mn-ea"/>
              </a:rPr>
              <a:t>第三者テスト</a:t>
            </a:r>
            <a:r>
              <a:rPr lang="ja-JP" altLang="en-US" sz="1001" b="0" dirty="0">
                <a:solidFill>
                  <a:schemeClr val="bg1"/>
                </a:solidFill>
                <a:latin typeface="+mn-ea"/>
              </a:rPr>
              <a:t>）</a:t>
            </a:r>
          </a:p>
        </p:txBody>
      </p:sp>
      <p:sp>
        <p:nvSpPr>
          <p:cNvPr id="34" name="コンテンツ プレースホルダー 2">
            <a:extLst>
              <a:ext uri="{FF2B5EF4-FFF2-40B4-BE49-F238E27FC236}">
                <a16:creationId xmlns:a16="http://schemas.microsoft.com/office/drawing/2014/main" id="{822B9228-D490-514B-C515-5F01D356C25A}"/>
              </a:ext>
            </a:extLst>
          </p:cNvPr>
          <p:cNvSpPr txBox="1">
            <a:spLocks/>
          </p:cNvSpPr>
          <p:nvPr/>
        </p:nvSpPr>
        <p:spPr>
          <a:xfrm>
            <a:off x="1843889" y="5931075"/>
            <a:ext cx="6334633" cy="211451"/>
          </a:xfrm>
          <a:prstGeom prst="rect">
            <a:avLst/>
          </a:prstGeom>
        </p:spPr>
        <p:txBody>
          <a:bodyPr anchor="ctr"/>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lvl="3" indent="-359974" algn="ctr">
              <a:lnSpc>
                <a:spcPct val="120000"/>
              </a:lnSpc>
            </a:pPr>
            <a:r>
              <a:rPr lang="ja-JP" altLang="en-US" sz="1001" b="0" dirty="0">
                <a:solidFill>
                  <a:schemeClr val="tx1"/>
                </a:solidFill>
                <a:latin typeface="+mn-ea"/>
              </a:rPr>
              <a:t>　運用フロー検討や資料作成の際に情報提供が必要な場合は、サポート担当までお気軽にご連絡ください。</a:t>
            </a:r>
          </a:p>
        </p:txBody>
      </p:sp>
      <p:sp>
        <p:nvSpPr>
          <p:cNvPr id="36" name="コンテンツ プレースホルダー 2">
            <a:extLst>
              <a:ext uri="{FF2B5EF4-FFF2-40B4-BE49-F238E27FC236}">
                <a16:creationId xmlns:a16="http://schemas.microsoft.com/office/drawing/2014/main" id="{74DE2162-6F48-DE9F-E509-C0702A23AF8F}"/>
              </a:ext>
            </a:extLst>
          </p:cNvPr>
          <p:cNvSpPr txBox="1">
            <a:spLocks/>
          </p:cNvSpPr>
          <p:nvPr/>
        </p:nvSpPr>
        <p:spPr>
          <a:xfrm>
            <a:off x="889690" y="3881547"/>
            <a:ext cx="3689873" cy="211451"/>
          </a:xfrm>
          <a:prstGeom prst="rect">
            <a:avLst/>
          </a:prstGeom>
        </p:spPr>
        <p:txBody>
          <a:bodyPr anchor="t"/>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lvl="3" indent="-359974" algn="ctr">
              <a:lnSpc>
                <a:spcPct val="120000"/>
              </a:lnSpc>
            </a:pPr>
            <a:r>
              <a:rPr lang="zh-TW" altLang="en-US" sz="1001" dirty="0">
                <a:solidFill>
                  <a:schemeClr val="tx1"/>
                </a:solidFill>
                <a:latin typeface="+mn-ea"/>
              </a:rPr>
              <a:t>導入周知（導入経緯説明）</a:t>
            </a:r>
          </a:p>
        </p:txBody>
      </p:sp>
      <p:sp>
        <p:nvSpPr>
          <p:cNvPr id="37" name="コンテンツ プレースホルダー 2">
            <a:extLst>
              <a:ext uri="{FF2B5EF4-FFF2-40B4-BE49-F238E27FC236}">
                <a16:creationId xmlns:a16="http://schemas.microsoft.com/office/drawing/2014/main" id="{655FB205-9AE9-041F-F9BF-B56D99E26825}"/>
              </a:ext>
            </a:extLst>
          </p:cNvPr>
          <p:cNvSpPr txBox="1">
            <a:spLocks/>
          </p:cNvSpPr>
          <p:nvPr/>
        </p:nvSpPr>
        <p:spPr>
          <a:xfrm>
            <a:off x="4330574" y="3759859"/>
            <a:ext cx="2524311" cy="442315"/>
          </a:xfrm>
          <a:prstGeom prst="rect">
            <a:avLst/>
          </a:prstGeom>
        </p:spPr>
        <p:txBody>
          <a:bodyPr anchor="t"/>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lvl="3" indent="-359974" algn="ctr">
              <a:lnSpc>
                <a:spcPct val="120000"/>
              </a:lnSpc>
            </a:pPr>
            <a:r>
              <a:rPr lang="ja-JP" altLang="en-US" sz="1001" b="0" dirty="0">
                <a:solidFill>
                  <a:schemeClr val="tx1"/>
                </a:solidFill>
                <a:latin typeface="+mn-ea"/>
              </a:rPr>
              <a:t>運用フロー確率</a:t>
            </a:r>
            <a:endParaRPr lang="en-US" altLang="ja-JP" sz="1001" b="0" dirty="0">
              <a:solidFill>
                <a:schemeClr val="tx1"/>
              </a:solidFill>
              <a:latin typeface="+mn-ea"/>
            </a:endParaRPr>
          </a:p>
          <a:p>
            <a:pPr lvl="3" indent="-359974" algn="ctr">
              <a:lnSpc>
                <a:spcPct val="120000"/>
              </a:lnSpc>
            </a:pPr>
            <a:r>
              <a:rPr lang="ja-JP" altLang="en-US" sz="1001" dirty="0">
                <a:solidFill>
                  <a:schemeClr val="tx1"/>
                </a:solidFill>
                <a:latin typeface="+mn-ea"/>
              </a:rPr>
              <a:t>マニュアル作成</a:t>
            </a:r>
            <a:endParaRPr lang="zh-TW" altLang="en-US" sz="1001" dirty="0">
              <a:solidFill>
                <a:schemeClr val="tx1"/>
              </a:solidFill>
              <a:latin typeface="+mn-ea"/>
            </a:endParaRPr>
          </a:p>
        </p:txBody>
      </p:sp>
      <p:sp>
        <p:nvSpPr>
          <p:cNvPr id="38" name="コンテンツ プレースホルダー 2">
            <a:extLst>
              <a:ext uri="{FF2B5EF4-FFF2-40B4-BE49-F238E27FC236}">
                <a16:creationId xmlns:a16="http://schemas.microsoft.com/office/drawing/2014/main" id="{652AB17E-B8F8-A12B-39C2-19DB7BDBCDB0}"/>
              </a:ext>
            </a:extLst>
          </p:cNvPr>
          <p:cNvSpPr txBox="1">
            <a:spLocks/>
          </p:cNvSpPr>
          <p:nvPr/>
        </p:nvSpPr>
        <p:spPr>
          <a:xfrm>
            <a:off x="6684195" y="3766337"/>
            <a:ext cx="1768212" cy="472121"/>
          </a:xfrm>
          <a:prstGeom prst="rect">
            <a:avLst/>
          </a:prstGeom>
        </p:spPr>
        <p:txBody>
          <a:bodyPr anchor="t"/>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lvl="3" indent="-359974" algn="ctr">
              <a:lnSpc>
                <a:spcPct val="120000"/>
              </a:lnSpc>
            </a:pPr>
            <a:r>
              <a:rPr lang="ja-JP" altLang="en-US" sz="1001" dirty="0">
                <a:solidFill>
                  <a:schemeClr val="tx1"/>
                </a:solidFill>
                <a:latin typeface="+mn-ea"/>
              </a:rPr>
              <a:t>操作説明会</a:t>
            </a:r>
            <a:endParaRPr lang="en-US" altLang="ja-JP" sz="1001" dirty="0">
              <a:solidFill>
                <a:schemeClr val="tx1"/>
              </a:solidFill>
              <a:latin typeface="+mn-ea"/>
            </a:endParaRPr>
          </a:p>
          <a:p>
            <a:pPr lvl="3" indent="-359974" algn="ctr">
              <a:lnSpc>
                <a:spcPct val="120000"/>
              </a:lnSpc>
            </a:pPr>
            <a:r>
              <a:rPr lang="ja-JP" altLang="en-US" sz="1001" b="0" dirty="0">
                <a:solidFill>
                  <a:schemeClr val="tx1"/>
                </a:solidFill>
                <a:latin typeface="+mn-ea"/>
              </a:rPr>
              <a:t>パスワード設定</a:t>
            </a:r>
            <a:endParaRPr lang="en-US" altLang="zh-TW" sz="1001" b="0" dirty="0">
              <a:solidFill>
                <a:schemeClr val="tx1"/>
              </a:solidFill>
              <a:latin typeface="+mn-ea"/>
            </a:endParaRPr>
          </a:p>
        </p:txBody>
      </p:sp>
      <p:sp>
        <p:nvSpPr>
          <p:cNvPr id="40" name="コンテンツ プレースホルダー 2">
            <a:extLst>
              <a:ext uri="{FF2B5EF4-FFF2-40B4-BE49-F238E27FC236}">
                <a16:creationId xmlns:a16="http://schemas.microsoft.com/office/drawing/2014/main" id="{F64872A9-B2A1-CBCA-438D-C00EE2D1922A}"/>
              </a:ext>
            </a:extLst>
          </p:cNvPr>
          <p:cNvSpPr txBox="1">
            <a:spLocks/>
          </p:cNvSpPr>
          <p:nvPr/>
        </p:nvSpPr>
        <p:spPr>
          <a:xfrm>
            <a:off x="851250" y="2963387"/>
            <a:ext cx="880447" cy="255855"/>
          </a:xfrm>
          <a:prstGeom prst="rect">
            <a:avLst/>
          </a:prstGeom>
        </p:spPr>
        <p:txBody>
          <a:bodyPr anchor="ctr"/>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lvl="3" indent="-359974" algn="ctr">
              <a:lnSpc>
                <a:spcPct val="120000"/>
              </a:lnSpc>
            </a:pPr>
            <a:r>
              <a:rPr lang="en-US" altLang="ja-JP" sz="900" b="0" dirty="0">
                <a:solidFill>
                  <a:schemeClr val="tx1"/>
                </a:solidFill>
                <a:latin typeface="+mn-ea"/>
              </a:rPr>
              <a:t>1</a:t>
            </a:r>
            <a:r>
              <a:rPr lang="ja-JP" altLang="en-US" sz="900" b="0" dirty="0">
                <a:solidFill>
                  <a:schemeClr val="tx1"/>
                </a:solidFill>
                <a:latin typeface="+mn-ea"/>
              </a:rPr>
              <a:t>週間（目安）</a:t>
            </a:r>
          </a:p>
        </p:txBody>
      </p:sp>
      <p:sp>
        <p:nvSpPr>
          <p:cNvPr id="41" name="コンテンツ プレースホルダー 2">
            <a:extLst>
              <a:ext uri="{FF2B5EF4-FFF2-40B4-BE49-F238E27FC236}">
                <a16:creationId xmlns:a16="http://schemas.microsoft.com/office/drawing/2014/main" id="{0400C9FA-CBD8-45E3-88D8-BEF07347BB2D}"/>
              </a:ext>
            </a:extLst>
          </p:cNvPr>
          <p:cNvSpPr txBox="1">
            <a:spLocks/>
          </p:cNvSpPr>
          <p:nvPr/>
        </p:nvSpPr>
        <p:spPr>
          <a:xfrm>
            <a:off x="1996495" y="2963387"/>
            <a:ext cx="880447" cy="255855"/>
          </a:xfrm>
          <a:prstGeom prst="rect">
            <a:avLst/>
          </a:prstGeom>
        </p:spPr>
        <p:txBody>
          <a:bodyPr anchor="ctr"/>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lvl="3" indent="-359974" algn="ctr">
              <a:lnSpc>
                <a:spcPct val="120000"/>
              </a:lnSpc>
            </a:pPr>
            <a:r>
              <a:rPr lang="en-US" altLang="ja-JP" sz="900" b="0" dirty="0">
                <a:solidFill>
                  <a:schemeClr val="tx1"/>
                </a:solidFill>
                <a:latin typeface="+mn-ea"/>
              </a:rPr>
              <a:t>1</a:t>
            </a:r>
            <a:r>
              <a:rPr lang="ja-JP" altLang="en-US" sz="900" b="0" dirty="0">
                <a:solidFill>
                  <a:schemeClr val="tx1"/>
                </a:solidFill>
                <a:latin typeface="+mn-ea"/>
              </a:rPr>
              <a:t>週間（目安）</a:t>
            </a:r>
          </a:p>
        </p:txBody>
      </p:sp>
      <p:sp>
        <p:nvSpPr>
          <p:cNvPr id="42" name="コンテンツ プレースホルダー 2">
            <a:extLst>
              <a:ext uri="{FF2B5EF4-FFF2-40B4-BE49-F238E27FC236}">
                <a16:creationId xmlns:a16="http://schemas.microsoft.com/office/drawing/2014/main" id="{D10D6517-5D47-C765-5358-3DC9BAAB4E2B}"/>
              </a:ext>
            </a:extLst>
          </p:cNvPr>
          <p:cNvSpPr txBox="1">
            <a:spLocks/>
          </p:cNvSpPr>
          <p:nvPr/>
        </p:nvSpPr>
        <p:spPr>
          <a:xfrm>
            <a:off x="3164715" y="2963174"/>
            <a:ext cx="880447" cy="255855"/>
          </a:xfrm>
          <a:prstGeom prst="rect">
            <a:avLst/>
          </a:prstGeom>
        </p:spPr>
        <p:txBody>
          <a:bodyPr anchor="ctr"/>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lvl="3" indent="-359974" algn="ctr">
              <a:lnSpc>
                <a:spcPct val="120000"/>
              </a:lnSpc>
            </a:pPr>
            <a:r>
              <a:rPr lang="en-US" altLang="ja-JP" sz="900" b="0" dirty="0">
                <a:solidFill>
                  <a:schemeClr val="tx1"/>
                </a:solidFill>
                <a:latin typeface="+mn-ea"/>
              </a:rPr>
              <a:t>1</a:t>
            </a:r>
            <a:r>
              <a:rPr lang="ja-JP" altLang="en-US" sz="900" b="0" dirty="0">
                <a:solidFill>
                  <a:schemeClr val="tx1"/>
                </a:solidFill>
                <a:latin typeface="+mn-ea"/>
              </a:rPr>
              <a:t>週間（目安）</a:t>
            </a:r>
          </a:p>
        </p:txBody>
      </p:sp>
      <p:sp>
        <p:nvSpPr>
          <p:cNvPr id="43" name="コンテンツ プレースホルダー 2">
            <a:extLst>
              <a:ext uri="{FF2B5EF4-FFF2-40B4-BE49-F238E27FC236}">
                <a16:creationId xmlns:a16="http://schemas.microsoft.com/office/drawing/2014/main" id="{681F7BBD-7144-FAF6-AB81-2226469AFB16}"/>
              </a:ext>
            </a:extLst>
          </p:cNvPr>
          <p:cNvSpPr txBox="1">
            <a:spLocks/>
          </p:cNvSpPr>
          <p:nvPr/>
        </p:nvSpPr>
        <p:spPr>
          <a:xfrm>
            <a:off x="4325690" y="2963174"/>
            <a:ext cx="880447" cy="255855"/>
          </a:xfrm>
          <a:prstGeom prst="rect">
            <a:avLst/>
          </a:prstGeom>
        </p:spPr>
        <p:txBody>
          <a:bodyPr anchor="ctr"/>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lvl="3" indent="-359974" algn="ctr">
              <a:lnSpc>
                <a:spcPct val="120000"/>
              </a:lnSpc>
            </a:pPr>
            <a:r>
              <a:rPr lang="en-US" altLang="ja-JP" sz="900" b="0" dirty="0">
                <a:solidFill>
                  <a:schemeClr val="tx1"/>
                </a:solidFill>
                <a:latin typeface="+mn-ea"/>
              </a:rPr>
              <a:t>1</a:t>
            </a:r>
            <a:r>
              <a:rPr lang="ja-JP" altLang="en-US" sz="900" b="0" dirty="0">
                <a:solidFill>
                  <a:schemeClr val="tx1"/>
                </a:solidFill>
                <a:latin typeface="+mn-ea"/>
              </a:rPr>
              <a:t>週間（目安）</a:t>
            </a:r>
          </a:p>
        </p:txBody>
      </p:sp>
      <p:sp>
        <p:nvSpPr>
          <p:cNvPr id="44" name="コンテンツ プレースホルダー 2">
            <a:extLst>
              <a:ext uri="{FF2B5EF4-FFF2-40B4-BE49-F238E27FC236}">
                <a16:creationId xmlns:a16="http://schemas.microsoft.com/office/drawing/2014/main" id="{20D036AD-C49C-05FA-E923-A60FE95EA5EC}"/>
              </a:ext>
            </a:extLst>
          </p:cNvPr>
          <p:cNvSpPr txBox="1">
            <a:spLocks/>
          </p:cNvSpPr>
          <p:nvPr/>
        </p:nvSpPr>
        <p:spPr>
          <a:xfrm>
            <a:off x="6314483" y="2963387"/>
            <a:ext cx="1055055" cy="255855"/>
          </a:xfrm>
          <a:prstGeom prst="rect">
            <a:avLst/>
          </a:prstGeom>
        </p:spPr>
        <p:txBody>
          <a:bodyPr anchor="ctr"/>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lvl="3" indent="-359974" algn="ctr">
              <a:lnSpc>
                <a:spcPct val="120000"/>
              </a:lnSpc>
            </a:pPr>
            <a:r>
              <a:rPr lang="en-US" altLang="ja-JP" sz="900" b="0" dirty="0">
                <a:solidFill>
                  <a:schemeClr val="tx1"/>
                </a:solidFill>
                <a:latin typeface="+mn-ea"/>
              </a:rPr>
              <a:t>4</a:t>
            </a:r>
            <a:r>
              <a:rPr lang="ja-JP" altLang="en-US" sz="900" b="0" dirty="0">
                <a:solidFill>
                  <a:schemeClr val="tx1"/>
                </a:solidFill>
                <a:latin typeface="+mn-ea"/>
              </a:rPr>
              <a:t>週間（目安）</a:t>
            </a:r>
          </a:p>
        </p:txBody>
      </p:sp>
      <p:sp>
        <p:nvSpPr>
          <p:cNvPr id="45" name="コンテンツ プレースホルダー 2">
            <a:extLst>
              <a:ext uri="{FF2B5EF4-FFF2-40B4-BE49-F238E27FC236}">
                <a16:creationId xmlns:a16="http://schemas.microsoft.com/office/drawing/2014/main" id="{E003B400-4D5B-834F-0504-CED0FD06895A}"/>
              </a:ext>
            </a:extLst>
          </p:cNvPr>
          <p:cNvSpPr txBox="1">
            <a:spLocks/>
          </p:cNvSpPr>
          <p:nvPr/>
        </p:nvSpPr>
        <p:spPr>
          <a:xfrm>
            <a:off x="3220318" y="2563547"/>
            <a:ext cx="2504047" cy="255855"/>
          </a:xfrm>
          <a:prstGeom prst="rect">
            <a:avLst/>
          </a:prstGeom>
        </p:spPr>
        <p:txBody>
          <a:bodyPr anchor="ctr"/>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lvl="3" indent="-359974" algn="ctr">
              <a:lnSpc>
                <a:spcPct val="120000"/>
              </a:lnSpc>
            </a:pPr>
            <a:r>
              <a:rPr lang="ja-JP" altLang="en-US" sz="1001" dirty="0"/>
              <a:t>導入支援サポート期間（</a:t>
            </a:r>
            <a:r>
              <a:rPr lang="en-US" altLang="ja-JP" sz="1001" dirty="0"/>
              <a:t>2</a:t>
            </a:r>
            <a:r>
              <a:rPr lang="ja-JP" altLang="en-US" sz="1001" dirty="0"/>
              <a:t>か月間）</a:t>
            </a:r>
          </a:p>
        </p:txBody>
      </p:sp>
      <p:cxnSp>
        <p:nvCxnSpPr>
          <p:cNvPr id="6" name="Google Shape;242;p6">
            <a:extLst>
              <a:ext uri="{FF2B5EF4-FFF2-40B4-BE49-F238E27FC236}">
                <a16:creationId xmlns:a16="http://schemas.microsoft.com/office/drawing/2014/main" id="{C1086123-4017-6813-0150-898398C24E61}"/>
              </a:ext>
            </a:extLst>
          </p:cNvPr>
          <p:cNvCxnSpPr>
            <a:cxnSpLocks/>
          </p:cNvCxnSpPr>
          <p:nvPr/>
        </p:nvCxnSpPr>
        <p:spPr>
          <a:xfrm>
            <a:off x="768849" y="2864344"/>
            <a:ext cx="7653609" cy="0"/>
          </a:xfrm>
          <a:prstGeom prst="straightConnector1">
            <a:avLst/>
          </a:prstGeom>
          <a:noFill/>
          <a:ln w="12700" cap="flat" cmpd="sng">
            <a:solidFill>
              <a:schemeClr val="tx2"/>
            </a:solidFill>
            <a:prstDash val="solid"/>
            <a:miter lim="800000"/>
            <a:headEnd type="none" w="sm" len="sm"/>
            <a:tailEnd type="triangle" w="med" len="med"/>
          </a:ln>
        </p:spPr>
      </p:cxnSp>
      <p:cxnSp>
        <p:nvCxnSpPr>
          <p:cNvPr id="8" name="Google Shape;242;p6">
            <a:extLst>
              <a:ext uri="{FF2B5EF4-FFF2-40B4-BE49-F238E27FC236}">
                <a16:creationId xmlns:a16="http://schemas.microsoft.com/office/drawing/2014/main" id="{358DD447-AE05-8423-863C-8496C85319DE}"/>
              </a:ext>
            </a:extLst>
          </p:cNvPr>
          <p:cNvCxnSpPr>
            <a:cxnSpLocks/>
          </p:cNvCxnSpPr>
          <p:nvPr/>
        </p:nvCxnSpPr>
        <p:spPr>
          <a:xfrm>
            <a:off x="768846" y="3219228"/>
            <a:ext cx="1019591" cy="0"/>
          </a:xfrm>
          <a:prstGeom prst="straightConnector1">
            <a:avLst/>
          </a:prstGeom>
          <a:noFill/>
          <a:ln w="12700" cap="flat" cmpd="sng">
            <a:solidFill>
              <a:schemeClr val="tx2"/>
            </a:solidFill>
            <a:prstDash val="solid"/>
            <a:miter lim="800000"/>
            <a:headEnd type="none" w="sm" len="sm"/>
            <a:tailEnd type="triangle" w="med" len="med"/>
          </a:ln>
        </p:spPr>
      </p:cxnSp>
      <p:cxnSp>
        <p:nvCxnSpPr>
          <p:cNvPr id="14" name="Google Shape;242;p6">
            <a:extLst>
              <a:ext uri="{FF2B5EF4-FFF2-40B4-BE49-F238E27FC236}">
                <a16:creationId xmlns:a16="http://schemas.microsoft.com/office/drawing/2014/main" id="{3CE507B5-3829-0BCA-AD11-6B99E27F64F3}"/>
              </a:ext>
            </a:extLst>
          </p:cNvPr>
          <p:cNvCxnSpPr>
            <a:cxnSpLocks/>
          </p:cNvCxnSpPr>
          <p:nvPr/>
        </p:nvCxnSpPr>
        <p:spPr>
          <a:xfrm>
            <a:off x="1957770" y="3220420"/>
            <a:ext cx="1019591" cy="0"/>
          </a:xfrm>
          <a:prstGeom prst="straightConnector1">
            <a:avLst/>
          </a:prstGeom>
          <a:noFill/>
          <a:ln w="12700" cap="flat" cmpd="sng">
            <a:solidFill>
              <a:schemeClr val="tx2"/>
            </a:solidFill>
            <a:prstDash val="solid"/>
            <a:miter lim="800000"/>
            <a:headEnd type="none" w="sm" len="sm"/>
            <a:tailEnd type="triangle" w="med" len="med"/>
          </a:ln>
        </p:spPr>
      </p:cxnSp>
      <p:cxnSp>
        <p:nvCxnSpPr>
          <p:cNvPr id="15" name="Google Shape;242;p6">
            <a:extLst>
              <a:ext uri="{FF2B5EF4-FFF2-40B4-BE49-F238E27FC236}">
                <a16:creationId xmlns:a16="http://schemas.microsoft.com/office/drawing/2014/main" id="{8B99AED3-4495-5A27-FEB5-BD9F2BA54BF5}"/>
              </a:ext>
            </a:extLst>
          </p:cNvPr>
          <p:cNvCxnSpPr>
            <a:cxnSpLocks/>
          </p:cNvCxnSpPr>
          <p:nvPr/>
        </p:nvCxnSpPr>
        <p:spPr>
          <a:xfrm>
            <a:off x="3141730" y="3221612"/>
            <a:ext cx="1019591" cy="0"/>
          </a:xfrm>
          <a:prstGeom prst="straightConnector1">
            <a:avLst/>
          </a:prstGeom>
          <a:noFill/>
          <a:ln w="12700" cap="flat" cmpd="sng">
            <a:solidFill>
              <a:schemeClr val="tx2"/>
            </a:solidFill>
            <a:prstDash val="solid"/>
            <a:miter lim="800000"/>
            <a:headEnd type="none" w="sm" len="sm"/>
            <a:tailEnd type="triangle" w="med" len="med"/>
          </a:ln>
        </p:spPr>
      </p:cxnSp>
      <p:cxnSp>
        <p:nvCxnSpPr>
          <p:cNvPr id="17" name="Google Shape;242;p6">
            <a:extLst>
              <a:ext uri="{FF2B5EF4-FFF2-40B4-BE49-F238E27FC236}">
                <a16:creationId xmlns:a16="http://schemas.microsoft.com/office/drawing/2014/main" id="{82ECF938-D2A0-E281-EC72-526C021D233A}"/>
              </a:ext>
            </a:extLst>
          </p:cNvPr>
          <p:cNvCxnSpPr>
            <a:cxnSpLocks/>
          </p:cNvCxnSpPr>
          <p:nvPr/>
        </p:nvCxnSpPr>
        <p:spPr>
          <a:xfrm>
            <a:off x="4317706" y="3222593"/>
            <a:ext cx="1019591" cy="0"/>
          </a:xfrm>
          <a:prstGeom prst="straightConnector1">
            <a:avLst/>
          </a:prstGeom>
          <a:noFill/>
          <a:ln w="12700" cap="flat" cmpd="sng">
            <a:solidFill>
              <a:schemeClr val="tx2"/>
            </a:solidFill>
            <a:prstDash val="solid"/>
            <a:miter lim="800000"/>
            <a:headEnd type="none" w="sm" len="sm"/>
            <a:tailEnd type="triangle" w="med" len="med"/>
          </a:ln>
        </p:spPr>
      </p:cxnSp>
      <p:cxnSp>
        <p:nvCxnSpPr>
          <p:cNvPr id="28" name="Google Shape;242;p6">
            <a:extLst>
              <a:ext uri="{FF2B5EF4-FFF2-40B4-BE49-F238E27FC236}">
                <a16:creationId xmlns:a16="http://schemas.microsoft.com/office/drawing/2014/main" id="{81D92643-6260-BD6B-867E-EA5062B1E414}"/>
              </a:ext>
            </a:extLst>
          </p:cNvPr>
          <p:cNvCxnSpPr>
            <a:cxnSpLocks/>
          </p:cNvCxnSpPr>
          <p:nvPr/>
        </p:nvCxnSpPr>
        <p:spPr>
          <a:xfrm>
            <a:off x="5491184" y="3219016"/>
            <a:ext cx="2931269" cy="0"/>
          </a:xfrm>
          <a:prstGeom prst="straightConnector1">
            <a:avLst/>
          </a:prstGeom>
          <a:noFill/>
          <a:ln w="12700" cap="flat" cmpd="sng">
            <a:solidFill>
              <a:schemeClr val="tx2"/>
            </a:solidFill>
            <a:prstDash val="solid"/>
            <a:miter lim="800000"/>
            <a:headEnd type="none" w="sm" len="sm"/>
            <a:tailEnd type="triangle" w="med" len="med"/>
          </a:ln>
        </p:spPr>
      </p:cxnSp>
      <p:sp>
        <p:nvSpPr>
          <p:cNvPr id="9" name="Google Shape;80;p2">
            <a:extLst>
              <a:ext uri="{FF2B5EF4-FFF2-40B4-BE49-F238E27FC236}">
                <a16:creationId xmlns:a16="http://schemas.microsoft.com/office/drawing/2014/main" id="{F71A708C-2380-1830-8996-B6E59A35FF37}"/>
              </a:ext>
            </a:extLst>
          </p:cNvPr>
          <p:cNvSpPr txBox="1">
            <a:spLocks noGrp="1"/>
          </p:cNvSpPr>
          <p:nvPr>
            <p:ph sz="half" idx="1"/>
          </p:nvPr>
        </p:nvSpPr>
        <p:spPr>
          <a:xfrm>
            <a:off x="368807" y="1242305"/>
            <a:ext cx="8415628" cy="443198"/>
          </a:xfrm>
          <a:prstGeom prst="rect">
            <a:avLst/>
          </a:prstGeom>
          <a:noFill/>
          <a:ln>
            <a:noFill/>
          </a:ln>
        </p:spPr>
        <p:txBody>
          <a:bodyPr spcFirstLastPara="1" vert="horz" wrap="square" lIns="0" tIns="0" rIns="0" bIns="0" rtlCol="0" anchor="t" anchorCtr="0">
            <a:spAutoFit/>
          </a:bodyPr>
          <a:lstStyle/>
          <a:p>
            <a:pPr marL="0" indent="0">
              <a:lnSpc>
                <a:spcPct val="120000"/>
              </a:lnSpc>
              <a:buClr>
                <a:srgbClr val="4C4948"/>
              </a:buClr>
              <a:buSzPts val="1600"/>
              <a:buNone/>
            </a:pPr>
            <a:r>
              <a:rPr lang="ja-JP" altLang="en-US" sz="1200" dirty="0">
                <a:latin typeface="+mj-lt"/>
              </a:rPr>
              <a:t>社内説明会の開催時期は経費精算開始前日～</a:t>
            </a:r>
            <a:r>
              <a:rPr lang="en-US" altLang="ja-JP" sz="1200" dirty="0">
                <a:latin typeface="+mj-lt"/>
              </a:rPr>
              <a:t>1</a:t>
            </a:r>
            <a:r>
              <a:rPr lang="ja-JP" altLang="en-US" sz="1200" dirty="0">
                <a:latin typeface="+mj-lt"/>
              </a:rPr>
              <a:t>週間前を目途に行われることが多く、</a:t>
            </a:r>
          </a:p>
          <a:p>
            <a:pPr marL="0" indent="0">
              <a:lnSpc>
                <a:spcPct val="120000"/>
              </a:lnSpc>
              <a:buClr>
                <a:srgbClr val="4C4948"/>
              </a:buClr>
              <a:buSzPts val="1600"/>
              <a:buNone/>
            </a:pPr>
            <a:r>
              <a:rPr lang="ja-JP" altLang="en-US" sz="1200" dirty="0">
                <a:latin typeface="+mj-lt"/>
              </a:rPr>
              <a:t>設定が</a:t>
            </a:r>
            <a:r>
              <a:rPr lang="ja-JP" altLang="en-US" sz="1200" b="1" dirty="0">
                <a:latin typeface="+mj-lt"/>
              </a:rPr>
              <a:t>「運用テスト②（運用検討）」に進んだタイミングから準備を始めるケース</a:t>
            </a:r>
            <a:r>
              <a:rPr lang="ja-JP" altLang="en-US" sz="1200" dirty="0">
                <a:latin typeface="+mj-lt"/>
              </a:rPr>
              <a:t>が一般的です。</a:t>
            </a:r>
          </a:p>
        </p:txBody>
      </p:sp>
      <p:sp>
        <p:nvSpPr>
          <p:cNvPr id="10" name="正方形/長方形 9">
            <a:extLst>
              <a:ext uri="{FF2B5EF4-FFF2-40B4-BE49-F238E27FC236}">
                <a16:creationId xmlns:a16="http://schemas.microsoft.com/office/drawing/2014/main" id="{BCF03737-6056-282A-8629-3EBF3F5E993D}"/>
              </a:ext>
            </a:extLst>
          </p:cNvPr>
          <p:cNvSpPr/>
          <p:nvPr/>
        </p:nvSpPr>
        <p:spPr>
          <a:xfrm>
            <a:off x="819646" y="1670349"/>
            <a:ext cx="4739055" cy="288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ctr"/>
          <a:lstStyle/>
          <a:p>
            <a:pPr algn="ctr">
              <a:lnSpc>
                <a:spcPct val="120000"/>
              </a:lnSpc>
            </a:pPr>
            <a:endParaRPr kumimoji="1" lang="ja-JP" altLang="en-US" sz="1300" dirty="0">
              <a:solidFill>
                <a:schemeClr val="bg1"/>
              </a:solidFill>
            </a:endParaRPr>
          </a:p>
        </p:txBody>
      </p:sp>
      <p:pic>
        <p:nvPicPr>
          <p:cNvPr id="2" name="グラフィックス 1">
            <a:extLst>
              <a:ext uri="{FF2B5EF4-FFF2-40B4-BE49-F238E27FC236}">
                <a16:creationId xmlns:a16="http://schemas.microsoft.com/office/drawing/2014/main" id="{925784FE-E61A-3CB0-5001-F2B32C6424D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6540" y="5615084"/>
            <a:ext cx="702000" cy="702000"/>
          </a:xfrm>
          <a:prstGeom prst="rect">
            <a:avLst/>
          </a:prstGeom>
        </p:spPr>
      </p:pic>
    </p:spTree>
    <p:extLst>
      <p:ext uri="{BB962C8B-B14F-4D97-AF65-F5344CB8AC3E}">
        <p14:creationId xmlns:p14="http://schemas.microsoft.com/office/powerpoint/2010/main" val="509264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descr="Shape, icon&#10;&#10;Description automatically generated">
            <a:extLst>
              <a:ext uri="{FF2B5EF4-FFF2-40B4-BE49-F238E27FC236}">
                <a16:creationId xmlns:a16="http://schemas.microsoft.com/office/drawing/2014/main" id="{1BB0C816-52A4-52C8-6E18-7F6451D36614}"/>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5542128" y="12"/>
            <a:ext cx="3601887" cy="6164655"/>
          </a:xfrm>
          <a:prstGeom prst="rect">
            <a:avLst/>
          </a:prstGeom>
        </p:spPr>
      </p:pic>
      <p:pic>
        <p:nvPicPr>
          <p:cNvPr id="9" name="Graphic 10">
            <a:extLst>
              <a:ext uri="{FF2B5EF4-FFF2-40B4-BE49-F238E27FC236}">
                <a16:creationId xmlns:a16="http://schemas.microsoft.com/office/drawing/2014/main" id="{C561246C-0F2B-66D5-1E67-A1B00B88C6D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0001" y="357877"/>
            <a:ext cx="1566000" cy="489375"/>
          </a:xfrm>
          <a:prstGeom prst="rect">
            <a:avLst/>
          </a:prstGeom>
        </p:spPr>
      </p:pic>
      <p:sp>
        <p:nvSpPr>
          <p:cNvPr id="11" name="Logo name">
            <a:extLst>
              <a:ext uri="{FF2B5EF4-FFF2-40B4-BE49-F238E27FC236}">
                <a16:creationId xmlns:a16="http://schemas.microsoft.com/office/drawing/2014/main" id="{A3BBC780-C776-A7B3-C09D-88B11DECD28D}"/>
              </a:ext>
            </a:extLst>
          </p:cNvPr>
          <p:cNvSpPr txBox="1">
            <a:spLocks/>
          </p:cNvSpPr>
          <p:nvPr/>
        </p:nvSpPr>
        <p:spPr>
          <a:xfrm>
            <a:off x="2177496" y="538676"/>
            <a:ext cx="1855969" cy="119063"/>
          </a:xfrm>
          <a:prstGeom prst="rect">
            <a:avLst/>
          </a:prstGeom>
          <a:noFill/>
        </p:spPr>
        <p:txBody>
          <a:bodyPr wrap="square" lIns="0" tIns="0" rIns="0" bIns="0" rtlCol="0" anchor="t" anchorCtr="0">
            <a:noAutofit/>
          </a:bodyPr>
          <a:lstStyle/>
          <a:p>
            <a:r>
              <a:rPr lang="ja-JP" altLang="en-US" sz="800" spc="80" dirty="0"/>
              <a:t>よりよく、寄り添う 経費精算クラウド</a:t>
            </a:r>
            <a:endParaRPr lang="en-GB" sz="800" spc="80" dirty="0"/>
          </a:p>
        </p:txBody>
      </p:sp>
      <p:sp>
        <p:nvSpPr>
          <p:cNvPr id="16" name="タイトル 1">
            <a:extLst>
              <a:ext uri="{FF2B5EF4-FFF2-40B4-BE49-F238E27FC236}">
                <a16:creationId xmlns:a16="http://schemas.microsoft.com/office/drawing/2014/main" id="{0C7F7E98-0170-9FCC-EE42-183D32363E28}"/>
              </a:ext>
            </a:extLst>
          </p:cNvPr>
          <p:cNvSpPr txBox="1">
            <a:spLocks/>
          </p:cNvSpPr>
          <p:nvPr/>
        </p:nvSpPr>
        <p:spPr>
          <a:xfrm>
            <a:off x="359583" y="2812298"/>
            <a:ext cx="4077495" cy="2552935"/>
          </a:xfrm>
          <a:prstGeom prst="rect">
            <a:avLst/>
          </a:prstGeom>
          <a:noFill/>
        </p:spPr>
        <p:txBody>
          <a:bodyPr vert="horz" lIns="0" tIns="0" rIns="0" bIns="0" rtlCol="0" anchor="ctr" anchorCtr="0">
            <a:noAutofit/>
          </a:bodyPr>
          <a:lstStyle>
            <a:lvl1pPr algn="l" defTabSz="685800" rtl="0" eaLnBrk="1" latinLnBrk="0" hangingPunct="1">
              <a:lnSpc>
                <a:spcPct val="90000"/>
              </a:lnSpc>
              <a:spcBef>
                <a:spcPct val="0"/>
              </a:spcBef>
              <a:buNone/>
              <a:defRPr kumimoji="1" sz="2300" b="1" kern="1200">
                <a:solidFill>
                  <a:schemeClr val="tx2"/>
                </a:solidFill>
                <a:latin typeface="+mj-lt"/>
                <a:ea typeface="+mj-ea"/>
                <a:cs typeface="+mj-cs"/>
              </a:defRPr>
            </a:lvl1pPr>
          </a:lstStyle>
          <a:p>
            <a:pPr>
              <a:lnSpc>
                <a:spcPct val="120000"/>
              </a:lnSpc>
              <a:spcBef>
                <a:spcPts val="0"/>
              </a:spcBef>
              <a:buClr>
                <a:srgbClr val="4C4948"/>
              </a:buClr>
              <a:buSzPts val="2800"/>
            </a:pPr>
            <a:r>
              <a:rPr lang="ja-JP" altLang="en-US" sz="2800" dirty="0">
                <a:solidFill>
                  <a:schemeClr val="tx1"/>
                </a:solidFill>
                <a:latin typeface="+mn-ea"/>
                <a:ea typeface="+mn-ea"/>
              </a:rPr>
              <a:t>「楽楽精算」導入説明会</a:t>
            </a:r>
            <a:endParaRPr lang="en-US" altLang="ja-JP" sz="2800" dirty="0">
              <a:solidFill>
                <a:schemeClr val="tx1"/>
              </a:solidFill>
              <a:latin typeface="+mn-ea"/>
              <a:ea typeface="+mn-ea"/>
            </a:endParaRPr>
          </a:p>
          <a:p>
            <a:pPr>
              <a:lnSpc>
                <a:spcPct val="120000"/>
              </a:lnSpc>
              <a:spcBef>
                <a:spcPts val="0"/>
              </a:spcBef>
              <a:buClr>
                <a:srgbClr val="4C4948"/>
              </a:buClr>
              <a:buSzPts val="2800"/>
            </a:pPr>
            <a:r>
              <a:rPr lang="ja-JP" altLang="en-US" sz="1600" b="0" dirty="0">
                <a:solidFill>
                  <a:schemeClr val="tx1"/>
                </a:solidFill>
                <a:latin typeface="+mn-lt"/>
              </a:rPr>
              <a:t>○月○日 経理部</a:t>
            </a:r>
            <a:endParaRPr lang="en-US" altLang="ja-JP" sz="2800" b="0" dirty="0">
              <a:solidFill>
                <a:schemeClr val="tx1"/>
              </a:solidFill>
              <a:latin typeface="+mn-lt"/>
            </a:endParaRPr>
          </a:p>
        </p:txBody>
      </p:sp>
      <p:sp>
        <p:nvSpPr>
          <p:cNvPr id="2" name="Google Shape;139;g1b635329b6c_0_0">
            <a:extLst>
              <a:ext uri="{FF2B5EF4-FFF2-40B4-BE49-F238E27FC236}">
                <a16:creationId xmlns:a16="http://schemas.microsoft.com/office/drawing/2014/main" id="{46DCA449-A668-DA70-07AA-2DFA6072DE53}"/>
              </a:ext>
            </a:extLst>
          </p:cNvPr>
          <p:cNvSpPr/>
          <p:nvPr/>
        </p:nvSpPr>
        <p:spPr>
          <a:xfrm>
            <a:off x="360381" y="1250619"/>
            <a:ext cx="4602161" cy="1031540"/>
          </a:xfrm>
          <a:prstGeom prst="roundRect">
            <a:avLst>
              <a:gd name="adj" fmla="val 0"/>
            </a:avLst>
          </a:prstGeom>
          <a:solidFill>
            <a:srgbClr val="EDF7FF"/>
          </a:solidFill>
          <a:ln>
            <a:noFill/>
          </a:ln>
        </p:spPr>
        <p:txBody>
          <a:bodyPr spcFirstLastPara="1" wrap="square" lIns="91425" tIns="45700" rIns="91425" bIns="45700" anchor="ctr" anchorCtr="0">
            <a:noAutofit/>
          </a:bodyPr>
          <a:lstStyle/>
          <a:p>
            <a:pPr>
              <a:lnSpc>
                <a:spcPct val="120000"/>
              </a:lnSpc>
              <a:buClr>
                <a:srgbClr val="000000"/>
              </a:buClr>
              <a:buSzPts val="1350"/>
            </a:pPr>
            <a:r>
              <a:rPr lang="en-US" altLang="ja-JP" sz="1200" dirty="0">
                <a:latin typeface="+mn-ea"/>
                <a:cs typeface="Meiryo"/>
                <a:sym typeface="Meiryo"/>
              </a:rPr>
              <a:t>【</a:t>
            </a:r>
            <a:r>
              <a:rPr lang="ja-JP" altLang="en-US" sz="1200" dirty="0">
                <a:latin typeface="+mn-ea"/>
                <a:cs typeface="Meiryo"/>
                <a:sym typeface="Meiryo"/>
              </a:rPr>
              <a:t>修正担当者様へ</a:t>
            </a:r>
            <a:r>
              <a:rPr lang="en-US" altLang="ja-JP" sz="1200" dirty="0">
                <a:latin typeface="+mn-ea"/>
                <a:cs typeface="Meiryo"/>
                <a:sym typeface="Meiryo"/>
              </a:rPr>
              <a:t>】</a:t>
            </a:r>
          </a:p>
          <a:p>
            <a:pPr>
              <a:lnSpc>
                <a:spcPct val="120000"/>
              </a:lnSpc>
              <a:buClr>
                <a:srgbClr val="000000"/>
              </a:buClr>
              <a:buSzPts val="1350"/>
            </a:pPr>
            <a:r>
              <a:rPr lang="ja-JP" altLang="en-US" sz="1200" dirty="0">
                <a:latin typeface="+mn-ea"/>
                <a:cs typeface="Meiryo"/>
                <a:sym typeface="Meiryo"/>
              </a:rPr>
              <a:t>本ページから、社内説明会資料のひな形になります。</a:t>
            </a:r>
            <a:endParaRPr lang="en-US" altLang="ja-JP" sz="1200" dirty="0">
              <a:latin typeface="+mn-ea"/>
              <a:cs typeface="Meiryo"/>
              <a:sym typeface="Meiryo"/>
            </a:endParaRPr>
          </a:p>
          <a:p>
            <a:pPr>
              <a:lnSpc>
                <a:spcPct val="120000"/>
              </a:lnSpc>
              <a:buClr>
                <a:srgbClr val="000000"/>
              </a:buClr>
              <a:buSzPts val="1350"/>
            </a:pPr>
            <a:r>
              <a:rPr lang="ja-JP" altLang="en-US" sz="1200" dirty="0">
                <a:latin typeface="+mj-lt"/>
              </a:rPr>
              <a:t>貴社で目指す運用に合わせてカスタマイズの上、ご利用ください。</a:t>
            </a:r>
            <a:endParaRPr sz="1200" dirty="0">
              <a:latin typeface="+mn-ea"/>
              <a:cs typeface="Meiryo"/>
              <a:sym typeface="Meiryo"/>
            </a:endParaRPr>
          </a:p>
        </p:txBody>
      </p:sp>
    </p:spTree>
    <p:extLst>
      <p:ext uri="{BB962C8B-B14F-4D97-AF65-F5344CB8AC3E}">
        <p14:creationId xmlns:p14="http://schemas.microsoft.com/office/powerpoint/2010/main" val="22058891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F58994E-69C4-E073-CD0F-D90EEA7EA855}"/>
              </a:ext>
            </a:extLst>
          </p:cNvPr>
          <p:cNvSpPr>
            <a:spLocks noGrp="1"/>
          </p:cNvSpPr>
          <p:nvPr>
            <p:ph type="title"/>
          </p:nvPr>
        </p:nvSpPr>
        <p:spPr/>
        <p:txBody>
          <a:bodyPr/>
          <a:lstStyle/>
          <a:p>
            <a:pPr>
              <a:lnSpc>
                <a:spcPct val="120000"/>
              </a:lnSpc>
            </a:pPr>
            <a:r>
              <a:rPr kumimoji="1" lang="ja-JP" altLang="en-US" dirty="0"/>
              <a:t>目次</a:t>
            </a:r>
          </a:p>
        </p:txBody>
      </p:sp>
      <p:sp>
        <p:nvSpPr>
          <p:cNvPr id="3" name="テキスト プレースホルダー 2">
            <a:extLst>
              <a:ext uri="{FF2B5EF4-FFF2-40B4-BE49-F238E27FC236}">
                <a16:creationId xmlns:a16="http://schemas.microsoft.com/office/drawing/2014/main" id="{9DD09771-A1F6-E4BD-23EC-1CE7713AB852}"/>
              </a:ext>
            </a:extLst>
          </p:cNvPr>
          <p:cNvSpPr>
            <a:spLocks noGrp="1"/>
          </p:cNvSpPr>
          <p:nvPr>
            <p:ph type="body" sz="quarter" idx="13"/>
          </p:nvPr>
        </p:nvSpPr>
        <p:spPr>
          <a:xfrm>
            <a:off x="368818" y="1385614"/>
            <a:ext cx="5022471" cy="4429125"/>
          </a:xfrm>
        </p:spPr>
        <p:txBody>
          <a:bodyPr/>
          <a:lstStyle/>
          <a:p>
            <a:pPr>
              <a:lnSpc>
                <a:spcPct val="120000"/>
              </a:lnSpc>
            </a:pPr>
            <a:r>
              <a:rPr lang="ja-JP" altLang="en-US" sz="2000" dirty="0">
                <a:latin typeface="+mn-ea"/>
              </a:rPr>
              <a:t>「楽楽精算」の導入目的　</a:t>
            </a:r>
            <a:br>
              <a:rPr lang="en-US" altLang="ja-JP" sz="1801" dirty="0">
                <a:latin typeface="+mn-ea"/>
              </a:rPr>
            </a:br>
            <a:r>
              <a:rPr lang="ja-JP" altLang="en-US" sz="1801" b="0" dirty="0">
                <a:latin typeface="+mn-ea"/>
              </a:rPr>
              <a:t>経理部長・社長より</a:t>
            </a:r>
            <a:endParaRPr lang="en-US" altLang="ja-JP" sz="1801" b="0" dirty="0">
              <a:latin typeface="+mn-ea"/>
            </a:endParaRPr>
          </a:p>
          <a:p>
            <a:pPr>
              <a:lnSpc>
                <a:spcPct val="120000"/>
              </a:lnSpc>
            </a:pPr>
            <a:r>
              <a:rPr lang="ja-JP" altLang="en-US" sz="2000" dirty="0">
                <a:latin typeface="+mn-ea"/>
              </a:rPr>
              <a:t>経費精算フローの変更点</a:t>
            </a:r>
            <a:br>
              <a:rPr lang="en-US" altLang="ja-JP" sz="1801" dirty="0">
                <a:latin typeface="+mn-ea"/>
              </a:rPr>
            </a:br>
            <a:r>
              <a:rPr lang="ja-JP" altLang="en-US" sz="1801" b="0" dirty="0">
                <a:latin typeface="+mn-ea"/>
              </a:rPr>
              <a:t>経理部担当者より</a:t>
            </a:r>
          </a:p>
          <a:p>
            <a:pPr>
              <a:lnSpc>
                <a:spcPct val="120000"/>
              </a:lnSpc>
            </a:pPr>
            <a:r>
              <a:rPr lang="ja-JP" altLang="en-US" sz="2000" dirty="0">
                <a:latin typeface="+mn-ea"/>
              </a:rPr>
              <a:t>ログイン・操作方法</a:t>
            </a:r>
            <a:br>
              <a:rPr lang="en-US" altLang="ja-JP" sz="1801" dirty="0">
                <a:latin typeface="+mn-ea"/>
              </a:rPr>
            </a:br>
            <a:r>
              <a:rPr lang="ja-JP" altLang="en-US" sz="1801" b="0" dirty="0">
                <a:latin typeface="+mn-ea"/>
              </a:rPr>
              <a:t>情報システム部・経理部担当者より</a:t>
            </a:r>
          </a:p>
          <a:p>
            <a:pPr>
              <a:lnSpc>
                <a:spcPct val="120000"/>
              </a:lnSpc>
            </a:pPr>
            <a:r>
              <a:rPr lang="ja-JP" altLang="en-US" sz="2000" dirty="0">
                <a:latin typeface="+mn-ea"/>
              </a:rPr>
              <a:t>システム移行スケジュール</a:t>
            </a:r>
            <a:br>
              <a:rPr lang="en-US" altLang="ja-JP" sz="1801" dirty="0">
                <a:latin typeface="+mn-ea"/>
              </a:rPr>
            </a:br>
            <a:r>
              <a:rPr lang="ja-JP" altLang="en-US" sz="1801" b="0" dirty="0">
                <a:latin typeface="+mn-ea"/>
              </a:rPr>
              <a:t>経理部担当者より</a:t>
            </a:r>
            <a:endParaRPr lang="en-US" altLang="ja-JP" sz="1801" b="0" dirty="0">
              <a:latin typeface="+mn-ea"/>
            </a:endParaRPr>
          </a:p>
          <a:p>
            <a:pPr>
              <a:lnSpc>
                <a:spcPct val="120000"/>
              </a:lnSpc>
            </a:pPr>
            <a:r>
              <a:rPr lang="ja-JP" altLang="en-US" sz="2000" dirty="0">
                <a:latin typeface="+mn-ea"/>
              </a:rPr>
              <a:t>質疑応答・社内問い合わせ窓口案内</a:t>
            </a:r>
            <a:br>
              <a:rPr lang="en-US" altLang="ja-JP" sz="1801" dirty="0">
                <a:latin typeface="+mn-ea"/>
              </a:rPr>
            </a:br>
            <a:r>
              <a:rPr lang="ja-JP" altLang="en-US" sz="1801" b="0" dirty="0">
                <a:latin typeface="+mn-ea"/>
              </a:rPr>
              <a:t>情報システム部・経理部担当者より　</a:t>
            </a:r>
            <a:r>
              <a:rPr lang="ja-JP" altLang="en-US" sz="1801" dirty="0">
                <a:latin typeface="+mn-ea"/>
              </a:rPr>
              <a:t>　</a:t>
            </a:r>
          </a:p>
        </p:txBody>
      </p:sp>
      <p:sp>
        <p:nvSpPr>
          <p:cNvPr id="4" name="スライド番号プレースホルダー 3">
            <a:extLst>
              <a:ext uri="{FF2B5EF4-FFF2-40B4-BE49-F238E27FC236}">
                <a16:creationId xmlns:a16="http://schemas.microsoft.com/office/drawing/2014/main" id="{C4F3526F-16E2-A9A8-F3A8-BB05FA3E5942}"/>
              </a:ext>
            </a:extLst>
          </p:cNvPr>
          <p:cNvSpPr>
            <a:spLocks noGrp="1"/>
          </p:cNvSpPr>
          <p:nvPr>
            <p:ph type="sldNum" sz="quarter" idx="12"/>
          </p:nvPr>
        </p:nvSpPr>
        <p:spPr/>
        <p:txBody>
          <a:bodyPr/>
          <a:lstStyle/>
          <a:p>
            <a:fld id="{D8A28372-6A5A-4399-8FC5-CCF396CD4981}" type="slidenum">
              <a:rPr lang="en-GB" smtClean="0"/>
              <a:t>8</a:t>
            </a:fld>
            <a:endParaRPr lang="en-GB"/>
          </a:p>
        </p:txBody>
      </p:sp>
    </p:spTree>
    <p:extLst>
      <p:ext uri="{BB962C8B-B14F-4D97-AF65-F5344CB8AC3E}">
        <p14:creationId xmlns:p14="http://schemas.microsoft.com/office/powerpoint/2010/main" val="7026873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C4F3526F-16E2-A9A8-F3A8-BB05FA3E5942}"/>
              </a:ext>
            </a:extLst>
          </p:cNvPr>
          <p:cNvSpPr>
            <a:spLocks noGrp="1"/>
          </p:cNvSpPr>
          <p:nvPr>
            <p:ph type="sldNum" sz="quarter" idx="12"/>
          </p:nvPr>
        </p:nvSpPr>
        <p:spPr/>
        <p:txBody>
          <a:bodyPr/>
          <a:lstStyle/>
          <a:p>
            <a:fld id="{D8A28372-6A5A-4399-8FC5-CCF396CD4981}" type="slidenum">
              <a:rPr lang="en-GB" smtClean="0"/>
              <a:t>9</a:t>
            </a:fld>
            <a:endParaRPr lang="en-GB"/>
          </a:p>
        </p:txBody>
      </p:sp>
      <p:sp>
        <p:nvSpPr>
          <p:cNvPr id="10" name="Google Shape;456;p16">
            <a:extLst>
              <a:ext uri="{FF2B5EF4-FFF2-40B4-BE49-F238E27FC236}">
                <a16:creationId xmlns:a16="http://schemas.microsoft.com/office/drawing/2014/main" id="{D946F478-D240-0C76-8E30-DC70EEDB67DB}"/>
              </a:ext>
            </a:extLst>
          </p:cNvPr>
          <p:cNvSpPr txBox="1">
            <a:spLocks noGrp="1"/>
          </p:cNvSpPr>
          <p:nvPr>
            <p:ph type="body" sz="quarter" idx="13"/>
          </p:nvPr>
        </p:nvSpPr>
        <p:spPr>
          <a:xfrm>
            <a:off x="370377" y="1388067"/>
            <a:ext cx="3719961" cy="4417439"/>
          </a:xfrm>
          <a:prstGeom prst="rect">
            <a:avLst/>
          </a:prstGeom>
          <a:noFill/>
          <a:ln>
            <a:noFill/>
          </a:ln>
        </p:spPr>
        <p:txBody>
          <a:bodyPr spcFirstLastPara="1" vert="horz" wrap="square" lIns="0" tIns="0" rIns="0" bIns="0" rtlCol="0" anchor="ctr" anchorCtr="0">
            <a:normAutofit/>
          </a:bodyPr>
          <a:lstStyle/>
          <a:p>
            <a:pPr marL="0" indent="0">
              <a:lnSpc>
                <a:spcPct val="120000"/>
              </a:lnSpc>
              <a:spcAft>
                <a:spcPts val="0"/>
              </a:spcAft>
              <a:buClr>
                <a:srgbClr val="4C4948"/>
              </a:buClr>
              <a:buSzPts val="2800"/>
              <a:buNone/>
            </a:pPr>
            <a:r>
              <a:rPr lang="en-US" altLang="ja-JP" dirty="0">
                <a:latin typeface="+mj-ea"/>
                <a:ea typeface="+mj-ea"/>
              </a:rPr>
              <a:t>1.</a:t>
            </a:r>
            <a:r>
              <a:rPr lang="ja-JP" altLang="en-US" dirty="0">
                <a:latin typeface="+mj-ea"/>
                <a:ea typeface="+mj-ea"/>
              </a:rPr>
              <a:t>　「楽楽精算」の導入目的</a:t>
            </a:r>
            <a:endParaRPr dirty="0">
              <a:latin typeface="+mj-ea"/>
              <a:ea typeface="+mj-ea"/>
            </a:endParaRPr>
          </a:p>
        </p:txBody>
      </p:sp>
    </p:spTree>
    <p:extLst>
      <p:ext uri="{BB962C8B-B14F-4D97-AF65-F5344CB8AC3E}">
        <p14:creationId xmlns:p14="http://schemas.microsoft.com/office/powerpoint/2010/main" val="189599464"/>
      </p:ext>
    </p:extLst>
  </p:cSld>
  <p:clrMapOvr>
    <a:masterClrMapping/>
  </p:clrMapOvr>
</p:sld>
</file>

<file path=ppt/theme/theme1.xml><?xml version="1.0" encoding="utf-8"?>
<a:theme xmlns:a="http://schemas.openxmlformats.org/drawingml/2006/main" name="Rakus Expense Template">
  <a:themeElements>
    <a:clrScheme name="ユーザー定義 1">
      <a:dk1>
        <a:srgbClr val="464646"/>
      </a:dk1>
      <a:lt1>
        <a:srgbClr val="FFFFFF"/>
      </a:lt1>
      <a:dk2>
        <a:srgbClr val="007BC7"/>
      </a:dk2>
      <a:lt2>
        <a:srgbClr val="E6E6E6"/>
      </a:lt2>
      <a:accent1>
        <a:srgbClr val="007BC7"/>
      </a:accent1>
      <a:accent2>
        <a:srgbClr val="005A95"/>
      </a:accent2>
      <a:accent3>
        <a:srgbClr val="0095F4"/>
      </a:accent3>
      <a:accent4>
        <a:srgbClr val="73C4FF"/>
      </a:accent4>
      <a:accent5>
        <a:srgbClr val="A3D7FD"/>
      </a:accent5>
      <a:accent6>
        <a:srgbClr val="FAE58E"/>
      </a:accent6>
      <a:hlink>
        <a:srgbClr val="46AFFA"/>
      </a:hlink>
      <a:folHlink>
        <a:srgbClr val="6E6E6E"/>
      </a:folHlink>
    </a:clrScheme>
    <a:fontScheme name="ユーザー定義 2">
      <a:majorFont>
        <a:latin typeface="BIZ UDPGothic"/>
        <a:ea typeface="BIZ UDPゴシック"/>
        <a:cs typeface=""/>
      </a:majorFont>
      <a:minorFont>
        <a:latin typeface="BIZ UDPGothic"/>
        <a:ea typeface="BIZ UDP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108000" tIns="108000" rIns="108000" bIns="108000" rtlCol="0" anchor="ctr"/>
      <a:lstStyle>
        <a:defPPr algn="ctr">
          <a:lnSpc>
            <a:spcPct val="135000"/>
          </a:lnSpc>
          <a:defRPr sz="13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360000" indent="-360000" algn="l">
          <a:lnSpc>
            <a:spcPct val="135000"/>
          </a:lnSpc>
          <a:buFont typeface="BIZ UDPGothic" panose="020B0400000000000000" pitchFamily="34" charset="-128"/>
          <a:buChar char="—"/>
          <a:defRPr sz="1300" dirty="0" err="1" smtClean="0"/>
        </a:defPPr>
      </a:lstStyle>
    </a:txDef>
  </a:objectDefaults>
  <a:extraClrSchemeLst/>
  <a:extLst>
    <a:ext uri="{05A4C25C-085E-4340-85A3-A5531E510DB2}">
      <thm15:themeFamily xmlns:thm15="http://schemas.microsoft.com/office/thememl/2012/main" name="プレゼンテーション7" id="{5D87F2F3-0CC0-344E-A017-602BF86CC649}" vid="{6E5C77DB-698D-E949-A026-F3820749CD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Rakus Expense Template</Template>
  <TotalTime>0</TotalTime>
  <Words>3670</Words>
  <Application>Microsoft Office PowerPoint</Application>
  <PresentationFormat>画面に合わせる (4:3)</PresentationFormat>
  <Paragraphs>481</Paragraphs>
  <Slides>26</Slides>
  <Notes>23</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26</vt:i4>
      </vt:variant>
    </vt:vector>
  </HeadingPairs>
  <TitlesOfParts>
    <vt:vector size="33" baseType="lpstr">
      <vt:lpstr>BIZ UDPGothic</vt:lpstr>
      <vt:lpstr>BIZ UDPGothic</vt:lpstr>
      <vt:lpstr>Meiryo</vt:lpstr>
      <vt:lpstr>游ゴシック</vt:lpstr>
      <vt:lpstr>Arial</vt:lpstr>
      <vt:lpstr>Calibri</vt:lpstr>
      <vt:lpstr>Rakus Expense Template</vt:lpstr>
      <vt:lpstr>社内展開成功の秘訣 社内説明会資料</vt:lpstr>
      <vt:lpstr>社内展開 成功の秘訣</vt:lpstr>
      <vt:lpstr>成功ポイント①　キーマンへの声がけ </vt:lpstr>
      <vt:lpstr>成功ポイント②　申請者のメリットを整理する  </vt:lpstr>
      <vt:lpstr>本資料の活用方法</vt:lpstr>
      <vt:lpstr>説明会準備のタイミング</vt:lpstr>
      <vt:lpstr>PowerPoint プレゼンテーション</vt:lpstr>
      <vt:lpstr>目次</vt:lpstr>
      <vt:lpstr>PowerPoint プレゼンテーション</vt:lpstr>
      <vt:lpstr>「楽楽精算」の導入背景</vt:lpstr>
      <vt:lpstr>「楽楽精算」導入の効果</vt:lpstr>
      <vt:lpstr>申請や承認をラクラクにする機能</vt:lpstr>
      <vt:lpstr>PowerPoint プレゼンテーション</vt:lpstr>
      <vt:lpstr>「楽楽精算」の経費精算フロー</vt:lpstr>
      <vt:lpstr>PowerPoint プレゼンテーション</vt:lpstr>
      <vt:lpstr>PowerPoint プレゼンテーション</vt:lpstr>
      <vt:lpstr>ログイン方法（スマートフォンアプリ版）</vt:lpstr>
      <vt:lpstr>「楽楽精算ICリーダー」のダウンロード・利用方法</vt:lpstr>
      <vt:lpstr>操作方法 </vt:lpstr>
      <vt:lpstr>PowerPoint プレゼンテーション</vt:lpstr>
      <vt:lpstr>今後のスケジュール</vt:lpstr>
      <vt:lpstr>PowerPoint プレゼンテーション</vt:lpstr>
      <vt:lpstr>社内問い合わせ窓口</vt:lpstr>
      <vt:lpstr>【例】よくある質問</vt:lpstr>
      <vt:lpstr>よくある質問</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2026-01-28T05:41:39Z</dcterms:created>
  <dcterms:modified xsi:type="dcterms:W3CDTF">2026-01-28T05:42:06Z</dcterms:modified>
</cp:coreProperties>
</file>