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autoCompressPictures="0">
  <p:sldMasterIdLst>
    <p:sldMasterId id="2147483648" r:id="rId1"/>
  </p:sldMasterIdLst>
  <p:notesMasterIdLst>
    <p:notesMasterId r:id="rId18"/>
  </p:notesMasterIdLst>
  <p:sldIdLst>
    <p:sldId id="256" r:id="rId2"/>
    <p:sldId id="257" r:id="rId3"/>
    <p:sldId id="279" r:id="rId4"/>
    <p:sldId id="280" r:id="rId5"/>
    <p:sldId id="283" r:id="rId6"/>
    <p:sldId id="284" r:id="rId7"/>
    <p:sldId id="281" r:id="rId8"/>
    <p:sldId id="282" r:id="rId9"/>
    <p:sldId id="265" r:id="rId10"/>
    <p:sldId id="266" r:id="rId11"/>
    <p:sldId id="267" r:id="rId12"/>
    <p:sldId id="268" r:id="rId13"/>
    <p:sldId id="288" r:id="rId14"/>
    <p:sldId id="285" r:id="rId15"/>
    <p:sldId id="276" r:id="rId16"/>
    <p:sldId id="287" r:id="rId17"/>
  </p:sldIdLst>
  <p:sldSz cx="9144000" cy="6858000" type="screen4x3"/>
  <p:notesSz cx="6735763" cy="9866313"/>
  <p:embeddedFontLst>
    <p:embeddedFont>
      <p:font typeface="BIZ UDPゴシック" panose="020B0400000000000000" pitchFamily="50" charset="-128"/>
      <p:regular r:id="rId19"/>
      <p:bold r:id="rId20"/>
    </p:embeddedFont>
    <p:embeddedFont>
      <p:font typeface="BIZ UDPゴシック" panose="020B0400000000000000" pitchFamily="50" charset="-128"/>
      <p:regular r:id="rId19"/>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haYanZGrDzclTiRoAcnN/CNUjL6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2D2"/>
    <a:srgbClr val="E4E7ED"/>
    <a:srgbClr val="F6F6F6"/>
    <a:srgbClr val="EDF7FF"/>
    <a:srgbClr val="73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197094F-D73E-45BA-BE44-CA1F044F2A90}">
  <a:tblStyle styleId="{8197094F-D73E-45BA-BE44-CA1F044F2A90}" styleName="Table_0">
    <a:wholeTbl>
      <a:tcTxStyle b="off" i="off">
        <a:font>
          <a:latin typeface="BIZ UDPGothic"/>
          <a:ea typeface="BIZ UDPGothic"/>
          <a:cs typeface="BIZ UDPGothic"/>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CF5"/>
          </a:solidFill>
        </a:fill>
      </a:tcStyle>
    </a:wholeTbl>
    <a:band1H>
      <a:tcTxStyle b="off" i="off"/>
      <a:tcStyle>
        <a:tcBdr/>
        <a:fill>
          <a:solidFill>
            <a:srgbClr val="CAD6EB"/>
          </a:solidFill>
        </a:fill>
      </a:tcStyle>
    </a:band1H>
    <a:band2H>
      <a:tcTxStyle b="off" i="off"/>
      <a:tcStyle>
        <a:tcBdr/>
      </a:tcStyle>
    </a:band2H>
    <a:band1V>
      <a:tcTxStyle b="off" i="off"/>
      <a:tcStyle>
        <a:tcBdr/>
        <a:fill>
          <a:solidFill>
            <a:srgbClr val="CAD6EB"/>
          </a:solidFill>
        </a:fill>
      </a:tcStyle>
    </a:band1V>
    <a:band2V>
      <a:tcTxStyle b="off" i="off"/>
      <a:tcStyle>
        <a:tcBdr/>
      </a:tcStyle>
    </a:band2V>
    <a:lastCol>
      <a:tcTxStyle b="on" i="off">
        <a:font>
          <a:latin typeface="BIZ UDPGothic"/>
          <a:ea typeface="BIZ UDPGothic"/>
          <a:cs typeface="BIZ UDPGothic"/>
        </a:font>
        <a:schemeClr val="lt1"/>
      </a:tcTxStyle>
      <a:tcStyle>
        <a:tcBdr/>
        <a:fill>
          <a:solidFill>
            <a:schemeClr val="accent1"/>
          </a:solidFill>
        </a:fill>
      </a:tcStyle>
    </a:lastCol>
    <a:firstCol>
      <a:tcTxStyle b="on" i="off">
        <a:font>
          <a:latin typeface="BIZ UDPGothic"/>
          <a:ea typeface="BIZ UDPGothic"/>
          <a:cs typeface="BIZ UDPGothic"/>
        </a:font>
        <a:schemeClr val="lt1"/>
      </a:tcTxStyle>
      <a:tcStyle>
        <a:tcBdr/>
        <a:fill>
          <a:solidFill>
            <a:schemeClr val="accent1"/>
          </a:solidFill>
        </a:fill>
      </a:tcStyle>
    </a:firstCol>
    <a:lastRow>
      <a:tcTxStyle b="on" i="off">
        <a:font>
          <a:latin typeface="BIZ UDPGothic"/>
          <a:ea typeface="BIZ UDPGothic"/>
          <a:cs typeface="BIZ UDPGothic"/>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BIZ UDPGothic"/>
          <a:ea typeface="BIZ UDPGothic"/>
          <a:cs typeface="BIZ UDPGothic"/>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23" autoAdjust="0"/>
    <p:restoredTop sz="94061" autoAdjust="0"/>
  </p:normalViewPr>
  <p:slideViewPr>
    <p:cSldViewPr snapToGrid="0" showGuides="1">
      <p:cViewPr varScale="1">
        <p:scale>
          <a:sx n="104" d="100"/>
          <a:sy n="104" d="100"/>
        </p:scale>
        <p:origin x="19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font" Target="fonts/font1.fntdata"/><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8831" cy="49502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15373" y="0"/>
            <a:ext cx="2918831" cy="495029"/>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371286"/>
            <a:ext cx="2918831" cy="495028"/>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ja-JP"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6: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6: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23: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23: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24: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2" name="Google Shape;192;p24: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25: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9" name="Google Shape;199;p25: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25: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9" name="Google Shape;199;p25: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481042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26: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6" name="Google Shape;206;p26: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30: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4" name="Google Shape;284;p30: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9: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19: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38813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7: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7: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8: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 name="Google Shape;99;p18: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9: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19: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0007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21: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0" name="Google Shape;120;p21: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2b302179ef1_0_0:notes"/>
          <p:cNvSpPr txBox="1">
            <a:spLocks noGrp="1"/>
          </p:cNvSpPr>
          <p:nvPr>
            <p:ph type="body" idx="1"/>
          </p:nvPr>
        </p:nvSpPr>
        <p:spPr>
          <a:xfrm>
            <a:off x="673577" y="4748163"/>
            <a:ext cx="5388600" cy="3885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7" name="Google Shape;127;g2b302179ef1_0_0: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9: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19: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20: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20: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22:notes"/>
          <p:cNvSpPr txBox="1">
            <a:spLocks noGrp="1"/>
          </p:cNvSpPr>
          <p:nvPr>
            <p:ph type="body" idx="1"/>
          </p:nvPr>
        </p:nvSpPr>
        <p:spPr>
          <a:xfrm>
            <a:off x="673577" y="4748163"/>
            <a:ext cx="5388610" cy="388486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22:notes"/>
          <p:cNvSpPr>
            <a:spLocks noGrp="1" noRot="1" noChangeAspect="1"/>
          </p:cNvSpPr>
          <p:nvPr>
            <p:ph type="sldImg" idx="2"/>
          </p:nvPr>
        </p:nvSpPr>
        <p:spPr>
          <a:xfrm>
            <a:off x="1149350" y="1233488"/>
            <a:ext cx="4437063" cy="3328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タイトル１">
  <p:cSld name="タイトル１">
    <p:spTree>
      <p:nvGrpSpPr>
        <p:cNvPr id="1" name="Shape 17"/>
        <p:cNvGrpSpPr/>
        <p:nvPr/>
      </p:nvGrpSpPr>
      <p:grpSpPr>
        <a:xfrm>
          <a:off x="0" y="0"/>
          <a:ext cx="0" cy="0"/>
          <a:chOff x="0" y="0"/>
          <a:chExt cx="0" cy="0"/>
        </a:xfrm>
      </p:grpSpPr>
      <p:pic>
        <p:nvPicPr>
          <p:cNvPr id="18" name="Google Shape;18;p10" descr="Shape, icon&#10;&#10;Description automatically generated"/>
          <p:cNvPicPr preferRelativeResize="0"/>
          <p:nvPr/>
        </p:nvPicPr>
        <p:blipFill rotWithShape="1">
          <a:blip r:embed="rId2">
            <a:alphaModFix/>
          </a:blip>
          <a:srcRect l="44308" r="14609"/>
          <a:stretch/>
        </p:blipFill>
        <p:spPr>
          <a:xfrm>
            <a:off x="5542115" y="-20319"/>
            <a:ext cx="3601885" cy="6164655"/>
          </a:xfrm>
          <a:prstGeom prst="rect">
            <a:avLst/>
          </a:prstGeom>
          <a:noFill/>
          <a:ln>
            <a:noFill/>
          </a:ln>
        </p:spPr>
      </p:pic>
      <p:sp>
        <p:nvSpPr>
          <p:cNvPr id="19" name="Google Shape;19;p10"/>
          <p:cNvSpPr/>
          <p:nvPr/>
        </p:nvSpPr>
        <p:spPr>
          <a:xfrm>
            <a:off x="0" y="6138000"/>
            <a:ext cx="9144000" cy="720000"/>
          </a:xfrm>
          <a:prstGeom prst="rect">
            <a:avLst/>
          </a:prstGeom>
          <a:solidFill>
            <a:srgbClr val="F6F6F6"/>
          </a:solidFill>
          <a:ln>
            <a:noFill/>
          </a:ln>
        </p:spPr>
        <p:txBody>
          <a:bodyPr spcFirstLastPara="1" wrap="square" lIns="0" tIns="0" rIns="0" bIns="0" anchor="ctr" anchorCtr="0">
            <a:noAutofit/>
          </a:bodyPr>
          <a:lstStyle/>
          <a:p>
            <a:pPr marL="0" marR="0" lvl="0" indent="0" algn="ctr" rtl="0">
              <a:lnSpc>
                <a:spcPct val="135000"/>
              </a:lnSpc>
              <a:spcBef>
                <a:spcPts val="0"/>
              </a:spcBef>
              <a:spcAft>
                <a:spcPts val="0"/>
              </a:spcAft>
              <a:buClr>
                <a:srgbClr val="000000"/>
              </a:buClr>
              <a:buSzPts val="975"/>
              <a:buFont typeface="Arial"/>
              <a:buNone/>
            </a:pPr>
            <a:endParaRPr sz="975" b="0" i="0" u="none" strike="noStrike" cap="none">
              <a:solidFill>
                <a:schemeClr val="lt1"/>
              </a:solidFill>
              <a:latin typeface="BIZ UDPGothic"/>
              <a:ea typeface="BIZ UDPGothic"/>
              <a:cs typeface="BIZ UDPGothic"/>
              <a:sym typeface="BIZ UDPGothic"/>
            </a:endParaRPr>
          </a:p>
        </p:txBody>
      </p:sp>
      <p:sp>
        <p:nvSpPr>
          <p:cNvPr id="20" name="Google Shape;20;p10"/>
          <p:cNvSpPr txBox="1">
            <a:spLocks noGrp="1"/>
          </p:cNvSpPr>
          <p:nvPr>
            <p:ph type="ctrTitle"/>
          </p:nvPr>
        </p:nvSpPr>
        <p:spPr>
          <a:xfrm>
            <a:off x="359569" y="2812279"/>
            <a:ext cx="4346972" cy="2552935"/>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5300"/>
              <a:buFont typeface="BIZ UDPGothic"/>
              <a:buNone/>
              <a:defRPr sz="53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0"/>
          <p:cNvSpPr txBox="1">
            <a:spLocks noGrp="1"/>
          </p:cNvSpPr>
          <p:nvPr>
            <p:ph type="body" idx="1"/>
          </p:nvPr>
        </p:nvSpPr>
        <p:spPr>
          <a:xfrm>
            <a:off x="359569" y="2470570"/>
            <a:ext cx="4346972" cy="294664"/>
          </a:xfrm>
          <a:prstGeom prst="rect">
            <a:avLst/>
          </a:prstGeom>
          <a:noFill/>
          <a:ln>
            <a:noFill/>
          </a:ln>
        </p:spPr>
        <p:txBody>
          <a:bodyPr spcFirstLastPara="1" wrap="square" lIns="0" tIns="0" rIns="0" bIns="0" anchor="t" anchorCtr="0">
            <a:noAutofit/>
          </a:bodyPr>
          <a:lstStyle>
            <a:lvl1pPr marL="457200" lvl="0" indent="-228600" algn="l">
              <a:lnSpc>
                <a:spcPct val="135000"/>
              </a:lnSpc>
              <a:spcBef>
                <a:spcPts val="0"/>
              </a:spcBef>
              <a:spcAft>
                <a:spcPts val="0"/>
              </a:spcAft>
              <a:buClr>
                <a:schemeClr val="dk1"/>
              </a:buClr>
              <a:buSzPts val="1600"/>
              <a:buFont typeface="BIZ UDPGothic"/>
              <a:buNone/>
              <a:defRPr sz="1600">
                <a:solidFill>
                  <a:schemeClr val="dk1"/>
                </a:solidFill>
              </a:defRPr>
            </a:lvl1pPr>
            <a:lvl2pPr marL="914400" lvl="1" indent="-228600" algn="l">
              <a:lnSpc>
                <a:spcPct val="135000"/>
              </a:lnSpc>
              <a:spcBef>
                <a:spcPts val="0"/>
              </a:spcBef>
              <a:spcAft>
                <a:spcPts val="0"/>
              </a:spcAft>
              <a:buClr>
                <a:schemeClr val="dk1"/>
              </a:buClr>
              <a:buSzPts val="1300"/>
              <a:buFont typeface="BIZ UDPGothic"/>
              <a:buNone/>
              <a:defRPr/>
            </a:lvl2pPr>
            <a:lvl3pPr marL="1371600" lvl="2" indent="-228600" algn="l">
              <a:lnSpc>
                <a:spcPct val="135000"/>
              </a:lnSpc>
              <a:spcBef>
                <a:spcPts val="0"/>
              </a:spcBef>
              <a:spcAft>
                <a:spcPts val="0"/>
              </a:spcAft>
              <a:buClr>
                <a:schemeClr val="dk1"/>
              </a:buClr>
              <a:buSzPts val="1300"/>
              <a:buFont typeface="BIZ UDPGothic"/>
              <a:buNone/>
              <a:defRPr/>
            </a:lvl3pPr>
            <a:lvl4pPr marL="1828800" lvl="3" indent="-228600" algn="l">
              <a:lnSpc>
                <a:spcPct val="135000"/>
              </a:lnSpc>
              <a:spcBef>
                <a:spcPts val="0"/>
              </a:spcBef>
              <a:spcAft>
                <a:spcPts val="0"/>
              </a:spcAft>
              <a:buClr>
                <a:schemeClr val="dk2"/>
              </a:buClr>
              <a:buSzPts val="1300"/>
              <a:buFont typeface="BIZ UDPGothic"/>
              <a:buNone/>
              <a:defRPr/>
            </a:lvl4pPr>
            <a:lvl5pPr marL="2286000" lvl="4" indent="-228600" algn="l">
              <a:lnSpc>
                <a:spcPct val="135000"/>
              </a:lnSpc>
              <a:spcBef>
                <a:spcPts val="0"/>
              </a:spcBef>
              <a:spcAft>
                <a:spcPts val="0"/>
              </a:spcAft>
              <a:buClr>
                <a:schemeClr val="dk1"/>
              </a:buClr>
              <a:buSzPts val="1300"/>
              <a:buFont typeface="BIZ UDPGothic"/>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22" name="Google Shape;22;p10"/>
          <p:cNvSpPr txBox="1">
            <a:spLocks noGrp="1"/>
          </p:cNvSpPr>
          <p:nvPr>
            <p:ph type="body" idx="2"/>
          </p:nvPr>
        </p:nvSpPr>
        <p:spPr>
          <a:xfrm>
            <a:off x="7704431" y="6538912"/>
            <a:ext cx="1080000" cy="180000"/>
          </a:xfrm>
          <a:prstGeom prst="rect">
            <a:avLst/>
          </a:prstGeom>
          <a:noFill/>
          <a:ln>
            <a:noFill/>
          </a:ln>
        </p:spPr>
        <p:txBody>
          <a:bodyPr spcFirstLastPara="1" wrap="square" lIns="0" tIns="0" rIns="0" bIns="0" anchor="t" anchorCtr="0">
            <a:noAutofit/>
          </a:bodyPr>
          <a:lstStyle>
            <a:lvl1pPr marL="457200" lvl="0" indent="-228600" algn="r">
              <a:lnSpc>
                <a:spcPct val="135000"/>
              </a:lnSpc>
              <a:spcBef>
                <a:spcPts val="0"/>
              </a:spcBef>
              <a:spcAft>
                <a:spcPts val="0"/>
              </a:spcAft>
              <a:buClr>
                <a:schemeClr val="dk1"/>
              </a:buClr>
              <a:buSzPts val="800"/>
              <a:buFont typeface="BIZ UDPGothic"/>
              <a:buNone/>
              <a:defRPr sz="800" b="0"/>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300"/>
              <a:buFont typeface="BIZ UDPGothic"/>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23" name="Google Shape;23;p10"/>
          <p:cNvSpPr txBox="1"/>
          <p:nvPr/>
        </p:nvSpPr>
        <p:spPr>
          <a:xfrm>
            <a:off x="7704431" y="6303742"/>
            <a:ext cx="1080000" cy="179999"/>
          </a:xfrm>
          <a:prstGeom prst="rect">
            <a:avLst/>
          </a:prstGeom>
          <a:noFill/>
          <a:ln>
            <a:noFill/>
          </a:ln>
        </p:spPr>
        <p:txBody>
          <a:bodyPr spcFirstLastPara="1" wrap="square" lIns="0" tIns="0" rIns="0" bIns="0" anchor="t" anchorCtr="0">
            <a:noAutofit/>
          </a:bodyPr>
          <a:lstStyle/>
          <a:p>
            <a:pPr marL="0" marR="0" lvl="0" indent="0" algn="r" rtl="0">
              <a:lnSpc>
                <a:spcPct val="100000"/>
              </a:lnSpc>
              <a:spcBef>
                <a:spcPts val="0"/>
              </a:spcBef>
              <a:spcAft>
                <a:spcPts val="0"/>
              </a:spcAft>
              <a:buClr>
                <a:schemeClr val="dk1"/>
              </a:buClr>
              <a:buSzPts val="800"/>
              <a:buFont typeface="BIZ UDPGothic"/>
              <a:buNone/>
            </a:pPr>
            <a:r>
              <a:rPr lang="ja-JP" sz="800" b="1" i="0" u="none" strike="noStrike" cap="none">
                <a:solidFill>
                  <a:schemeClr val="dk1"/>
                </a:solidFill>
                <a:latin typeface="BIZ UDPGothic"/>
                <a:ea typeface="BIZ UDPGothic"/>
                <a:cs typeface="BIZ UDPGothic"/>
                <a:sym typeface="BIZ UDPGothic"/>
              </a:rPr>
              <a:t>Confidential</a:t>
            </a:r>
            <a:endParaRPr sz="800" b="1" i="0" u="none" strike="noStrike" cap="none">
              <a:solidFill>
                <a:schemeClr val="dk1"/>
              </a:solidFill>
              <a:latin typeface="BIZ UDPGothic"/>
              <a:ea typeface="BIZ UDPGothic"/>
              <a:cs typeface="BIZ UDPGothic"/>
              <a:sym typeface="BIZ UDPGothic"/>
            </a:endParaRPr>
          </a:p>
        </p:txBody>
      </p:sp>
      <p:pic>
        <p:nvPicPr>
          <p:cNvPr id="24" name="Google Shape;24;p10"/>
          <p:cNvPicPr preferRelativeResize="0"/>
          <p:nvPr/>
        </p:nvPicPr>
        <p:blipFill rotWithShape="1">
          <a:blip r:embed="rId3">
            <a:alphaModFix/>
          </a:blip>
          <a:srcRect/>
          <a:stretch/>
        </p:blipFill>
        <p:spPr>
          <a:xfrm>
            <a:off x="360000" y="357864"/>
            <a:ext cx="1566000" cy="489375"/>
          </a:xfrm>
          <a:prstGeom prst="rect">
            <a:avLst/>
          </a:prstGeom>
          <a:noFill/>
          <a:ln>
            <a:noFill/>
          </a:ln>
        </p:spPr>
      </p:pic>
      <p:sp>
        <p:nvSpPr>
          <p:cNvPr id="25" name="Google Shape;25;p10"/>
          <p:cNvSpPr txBox="1"/>
          <p:nvPr/>
        </p:nvSpPr>
        <p:spPr>
          <a:xfrm>
            <a:off x="2177483" y="538663"/>
            <a:ext cx="1855969" cy="119063"/>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ja-JP" sz="800" b="0" i="0" u="none" strike="noStrike" cap="none">
                <a:solidFill>
                  <a:schemeClr val="dk1"/>
                </a:solidFill>
                <a:latin typeface="BIZ UDPGothic"/>
                <a:ea typeface="BIZ UDPGothic"/>
                <a:cs typeface="BIZ UDPGothic"/>
                <a:sym typeface="BIZ UDPGothic"/>
              </a:rPr>
              <a:t>よりよく、寄り添う 経費精算クラウド</a:t>
            </a:r>
            <a:endParaRPr sz="800" b="0" i="0" u="none" strike="noStrike" cap="none">
              <a:solidFill>
                <a:schemeClr val="dk1"/>
              </a:solidFill>
              <a:latin typeface="BIZ UDPGothic"/>
              <a:ea typeface="BIZ UDPGothic"/>
              <a:cs typeface="BIZ UDPGothic"/>
              <a:sym typeface="BIZ UDPGothic"/>
            </a:endParaRPr>
          </a:p>
        </p:txBody>
      </p:sp>
      <p:grpSp>
        <p:nvGrpSpPr>
          <p:cNvPr id="27" name="Google Shape;27;p10"/>
          <p:cNvGrpSpPr/>
          <p:nvPr/>
        </p:nvGrpSpPr>
        <p:grpSpPr>
          <a:xfrm>
            <a:off x="180000" y="6304173"/>
            <a:ext cx="3906838" cy="383258"/>
            <a:chOff x="503237" y="6279121"/>
            <a:chExt cx="3906838" cy="383258"/>
          </a:xfrm>
        </p:grpSpPr>
        <p:pic>
          <p:nvPicPr>
            <p:cNvPr id="28" name="Google Shape;28;p10"/>
            <p:cNvPicPr preferRelativeResize="0"/>
            <p:nvPr/>
          </p:nvPicPr>
          <p:blipFill rotWithShape="1">
            <a:blip r:embed="rId4">
              <a:alphaModFix/>
            </a:blip>
            <a:srcRect/>
            <a:stretch/>
          </p:blipFill>
          <p:spPr>
            <a:xfrm>
              <a:off x="503237" y="6302379"/>
              <a:ext cx="309321" cy="360000"/>
            </a:xfrm>
            <a:prstGeom prst="rect">
              <a:avLst/>
            </a:prstGeom>
            <a:noFill/>
            <a:ln>
              <a:noFill/>
            </a:ln>
          </p:spPr>
        </p:pic>
        <p:sp>
          <p:nvSpPr>
            <p:cNvPr id="29" name="Google Shape;29;p10"/>
            <p:cNvSpPr txBox="1"/>
            <p:nvPr/>
          </p:nvSpPr>
          <p:spPr>
            <a:xfrm>
              <a:off x="1078913" y="6279121"/>
              <a:ext cx="3074620" cy="102592"/>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700"/>
                <a:buFont typeface="BIZ UDPGothic"/>
                <a:buNone/>
              </a:pPr>
              <a:r>
                <a:rPr lang="ja-JP" sz="700" b="0" i="0" u="none" strike="noStrike" cap="none">
                  <a:solidFill>
                    <a:schemeClr val="dk1"/>
                  </a:solidFill>
                  <a:latin typeface="BIZ UDPGothic"/>
                  <a:ea typeface="BIZ UDPGothic"/>
                  <a:cs typeface="BIZ UDPGothic"/>
                  <a:sym typeface="BIZ UDPGothic"/>
                </a:rPr>
                <a:t>株式会社ラクス 「楽楽精算」担当</a:t>
              </a:r>
              <a:endParaRPr sz="1400" b="0" i="0" u="none" strike="noStrike" cap="none">
                <a:solidFill>
                  <a:srgbClr val="000000"/>
                </a:solidFill>
                <a:latin typeface="Arial"/>
                <a:ea typeface="Arial"/>
                <a:cs typeface="Arial"/>
                <a:sym typeface="Arial"/>
              </a:endParaRPr>
            </a:p>
          </p:txBody>
        </p:sp>
        <p:sp>
          <p:nvSpPr>
            <p:cNvPr id="30" name="Google Shape;30;p10"/>
            <p:cNvSpPr txBox="1"/>
            <p:nvPr/>
          </p:nvSpPr>
          <p:spPr>
            <a:xfrm>
              <a:off x="1078912" y="6416046"/>
              <a:ext cx="3331163" cy="137154"/>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700"/>
                <a:buFont typeface="BIZ UDPGothic"/>
                <a:buNone/>
              </a:pPr>
              <a:r>
                <a:rPr lang="ja-JP" sz="700" b="0" i="0" u="none" strike="noStrike" cap="none">
                  <a:solidFill>
                    <a:schemeClr val="dk1"/>
                  </a:solidFill>
                  <a:latin typeface="BIZ UDPGothic"/>
                  <a:ea typeface="BIZ UDPGothic"/>
                  <a:cs typeface="BIZ UDPGothic"/>
                  <a:sym typeface="BIZ UDPGothic"/>
                </a:rPr>
                <a:t>〒151-0051 東京都渋谷区千駄ヶ谷5-27-5 リンクスクエア新宿 7階</a:t>
              </a:r>
              <a:endParaRPr sz="1400" b="0" i="0" u="none" strike="noStrike" cap="none">
                <a:solidFill>
                  <a:srgbClr val="000000"/>
                </a:solidFill>
                <a:latin typeface="Arial"/>
                <a:ea typeface="Arial"/>
                <a:cs typeface="Arial"/>
                <a:sym typeface="Arial"/>
              </a:endParaRPr>
            </a:p>
          </p:txBody>
        </p:sp>
      </p:grpSp>
      <p:sp>
        <p:nvSpPr>
          <p:cNvPr id="2" name="Google Shape;53;p11">
            <a:extLst>
              <a:ext uri="{FF2B5EF4-FFF2-40B4-BE49-F238E27FC236}">
                <a16:creationId xmlns:a16="http://schemas.microsoft.com/office/drawing/2014/main" id="{36D32A4B-B96C-E6CE-2485-375F56C65696}"/>
              </a:ext>
            </a:extLst>
          </p:cNvPr>
          <p:cNvSpPr txBox="1"/>
          <p:nvPr userDrawn="1"/>
        </p:nvSpPr>
        <p:spPr>
          <a:xfrm>
            <a:off x="755675" y="6584169"/>
            <a:ext cx="3340687" cy="11147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700"/>
              <a:buFont typeface="BIZ UDPGothic"/>
              <a:buNone/>
            </a:pPr>
            <a:r>
              <a:rPr lang="ja-JP" sz="700" b="0" i="0" u="none" strike="noStrike" cap="none" dirty="0">
                <a:solidFill>
                  <a:schemeClr val="dk1"/>
                </a:solidFill>
                <a:latin typeface="BIZ UDPGothic"/>
                <a:ea typeface="BIZ UDPGothic"/>
                <a:cs typeface="BIZ UDPGothic"/>
                <a:sym typeface="BIZ UDPGothic"/>
              </a:rPr>
              <a:t>www.rakurakuseisan.jp</a:t>
            </a:r>
            <a:endParaRPr sz="700" b="0" i="0" u="none" strike="noStrike" cap="none" dirty="0">
              <a:solidFill>
                <a:schemeClr val="dk1"/>
              </a:solidFill>
              <a:latin typeface="BIZ UDPGothic"/>
              <a:ea typeface="BIZ UDPGothic"/>
              <a:cs typeface="BIZ UDPGothic"/>
              <a:sym typeface="BIZ UDPGothic"/>
            </a:endParaRPr>
          </a:p>
        </p:txBody>
      </p:sp>
    </p:spTree>
  </p:cSld>
  <p:clrMapOvr>
    <a:masterClrMapping/>
  </p:clrMapOvr>
  <p:extLst>
    <p:ext uri="{DCECCB84-F9BA-43D5-87BE-67443E8EF086}">
      <p15:sldGuideLst xmlns:p15="http://schemas.microsoft.com/office/powerpoint/2012/main">
        <p15:guide id="1" orient="horz" pos="3861">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１コラム">
  <p:cSld name="１コラム">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9"/>
          <p:cNvSpPr txBox="1">
            <a:spLocks noGrp="1"/>
          </p:cNvSpPr>
          <p:nvPr>
            <p:ph type="body" idx="1"/>
          </p:nvPr>
        </p:nvSpPr>
        <p:spPr>
          <a:xfrm>
            <a:off x="359568" y="1233488"/>
            <a:ext cx="8424862" cy="5148262"/>
          </a:xfrm>
          <a:prstGeom prst="rect">
            <a:avLst/>
          </a:prstGeom>
          <a:noFill/>
          <a:ln>
            <a:noFill/>
          </a:ln>
        </p:spPr>
        <p:txBody>
          <a:bodyPr spcFirstLastPara="1" wrap="square" lIns="0" tIns="0" rIns="0" bIns="0" anchor="t" anchorCtr="0">
            <a:noAutofit/>
          </a:bodyPr>
          <a:lstStyle>
            <a:lvl1pPr marL="457200" lvl="0" indent="-342900" algn="l">
              <a:lnSpc>
                <a:spcPct val="135000"/>
              </a:lnSpc>
              <a:spcBef>
                <a:spcPts val="0"/>
              </a:spcBef>
              <a:spcAft>
                <a:spcPts val="0"/>
              </a:spcAft>
              <a:buClr>
                <a:schemeClr val="dk1"/>
              </a:buClr>
              <a:buSzPts val="1800"/>
              <a:buChar char="—"/>
              <a:defRPr/>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800"/>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35" name="Google Shape;35;p9"/>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1pPr>
            <a:lvl2pPr marL="0" marR="0" lvl="1"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2pPr>
            <a:lvl3pPr marL="0" marR="0" lvl="2"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3pPr>
            <a:lvl4pPr marL="0" marR="0" lvl="3"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4pPr>
            <a:lvl5pPr marL="0" marR="0" lvl="4"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5pPr>
            <a:lvl6pPr marL="0" marR="0" lvl="5"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6pPr>
            <a:lvl7pPr marL="0" marR="0" lvl="6"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7pPr>
            <a:lvl8pPr marL="0" marR="0" lvl="7"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8pPr>
            <a:lvl9pPr marL="0" marR="0" lvl="8"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extLst>
    <p:ext uri="{DCECCB84-F9BA-43D5-87BE-67443E8EF086}">
      <p15:sldGuideLst xmlns:p15="http://schemas.microsoft.com/office/powerpoint/2012/main">
        <p15:guide id="1" pos="2795">
          <p15:clr>
            <a:srgbClr val="A4A3A4"/>
          </p15:clr>
        </p15:guide>
        <p15:guide id="2" pos="2965">
          <p15:clr>
            <a:srgbClr val="A4A3A4"/>
          </p15:clr>
        </p15:guide>
        <p15:guide id="3" orient="horz" pos="4020">
          <p15:clr>
            <a:srgbClr val="A4A3A4"/>
          </p15:clr>
        </p15:guide>
        <p15:guide id="4" orient="horz" pos="777">
          <p15:clr>
            <a:srgbClr val="A4A3A4"/>
          </p15:clr>
        </p15:guide>
        <p15:guide id="5" orient="horz" pos="255">
          <p15:clr>
            <a:srgbClr val="A4A3A4"/>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目次２">
  <p:cSld name="目次２">
    <p:spTree>
      <p:nvGrpSpPr>
        <p:cNvPr id="1" name="Shape 36"/>
        <p:cNvGrpSpPr/>
        <p:nvPr/>
      </p:nvGrpSpPr>
      <p:grpSpPr>
        <a:xfrm>
          <a:off x="0" y="0"/>
          <a:ext cx="0" cy="0"/>
          <a:chOff x="0" y="0"/>
          <a:chExt cx="0" cy="0"/>
        </a:xfrm>
      </p:grpSpPr>
      <p:sp>
        <p:nvSpPr>
          <p:cNvPr id="37" name="Google Shape;37;p12"/>
          <p:cNvSpPr txBox="1">
            <a:spLocks noGrp="1"/>
          </p:cNvSpPr>
          <p:nvPr>
            <p:ph type="title"/>
          </p:nvPr>
        </p:nvSpPr>
        <p:spPr>
          <a:xfrm>
            <a:off x="359569" y="411725"/>
            <a:ext cx="4808779" cy="79375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2300"/>
              <a:buFont typeface="BIZ UDPGothic"/>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2"/>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1pPr>
            <a:lvl2pPr marL="0" marR="0" lvl="1"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2pPr>
            <a:lvl3pPr marL="0" marR="0" lvl="2"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3pPr>
            <a:lvl4pPr marL="0" marR="0" lvl="3"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4pPr>
            <a:lvl5pPr marL="0" marR="0" lvl="4"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5pPr>
            <a:lvl6pPr marL="0" marR="0" lvl="5"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6pPr>
            <a:lvl7pPr marL="0" marR="0" lvl="6"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7pPr>
            <a:lvl8pPr marL="0" marR="0" lvl="7"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8pPr>
            <a:lvl9pPr marL="0" marR="0" lvl="8"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9pPr>
          </a:lstStyle>
          <a:p>
            <a:pPr marL="0" lvl="0" indent="0" algn="r" rtl="0">
              <a:spcBef>
                <a:spcPts val="0"/>
              </a:spcBef>
              <a:spcAft>
                <a:spcPts val="0"/>
              </a:spcAft>
              <a:buNone/>
            </a:pPr>
            <a:fld id="{00000000-1234-1234-1234-123412341234}" type="slidenum">
              <a:rPr lang="ja-JP"/>
              <a:t>‹#›</a:t>
            </a:fld>
            <a:endParaRPr/>
          </a:p>
        </p:txBody>
      </p:sp>
      <p:sp>
        <p:nvSpPr>
          <p:cNvPr id="39" name="Google Shape;39;p12"/>
          <p:cNvSpPr txBox="1">
            <a:spLocks noGrp="1"/>
          </p:cNvSpPr>
          <p:nvPr>
            <p:ph type="body" idx="1"/>
          </p:nvPr>
        </p:nvSpPr>
        <p:spPr>
          <a:xfrm>
            <a:off x="359569" y="1313104"/>
            <a:ext cx="8424863" cy="4492384"/>
          </a:xfrm>
          <a:prstGeom prst="rect">
            <a:avLst/>
          </a:prstGeom>
          <a:noFill/>
          <a:ln>
            <a:noFill/>
          </a:ln>
        </p:spPr>
        <p:txBody>
          <a:bodyPr spcFirstLastPara="1" wrap="square" lIns="0" tIns="54000" rIns="0" bIns="0" anchor="t" anchorCtr="0">
            <a:noAutofit/>
          </a:bodyPr>
          <a:lstStyle>
            <a:lvl1pPr marL="457200" lvl="0" indent="-374650" algn="l">
              <a:lnSpc>
                <a:spcPct val="100000"/>
              </a:lnSpc>
              <a:spcBef>
                <a:spcPts val="0"/>
              </a:spcBef>
              <a:spcAft>
                <a:spcPts val="0"/>
              </a:spcAft>
              <a:buClr>
                <a:schemeClr val="dk1"/>
              </a:buClr>
              <a:buSzPts val="2300"/>
              <a:buFont typeface="BIZ UDPGothic"/>
              <a:buAutoNum type="arabicPeriod"/>
              <a:defRPr sz="2300" b="1">
                <a:solidFill>
                  <a:schemeClr val="dk1"/>
                </a:solidFill>
              </a:defRPr>
            </a:lvl1pPr>
            <a:lvl2pPr marL="914400" lvl="1" indent="-374650" algn="l">
              <a:lnSpc>
                <a:spcPct val="100000"/>
              </a:lnSpc>
              <a:spcBef>
                <a:spcPts val="1200"/>
              </a:spcBef>
              <a:spcAft>
                <a:spcPts val="0"/>
              </a:spcAft>
              <a:buClr>
                <a:schemeClr val="dk1"/>
              </a:buClr>
              <a:buSzPts val="2300"/>
              <a:buFont typeface="BIZ UDPGothic"/>
              <a:buAutoNum type="arabicPeriod"/>
              <a:defRPr sz="2300" b="1">
                <a:solidFill>
                  <a:schemeClr val="dk1"/>
                </a:solidFill>
              </a:defRPr>
            </a:lvl2pPr>
            <a:lvl3pPr marL="1371600" lvl="2" indent="-374650" algn="l">
              <a:lnSpc>
                <a:spcPct val="100000"/>
              </a:lnSpc>
              <a:spcBef>
                <a:spcPts val="1200"/>
              </a:spcBef>
              <a:spcAft>
                <a:spcPts val="0"/>
              </a:spcAft>
              <a:buClr>
                <a:schemeClr val="dk1"/>
              </a:buClr>
              <a:buSzPts val="2300"/>
              <a:buFont typeface="BIZ UDPGothic"/>
              <a:buAutoNum type="arabicPeriod"/>
              <a:defRPr sz="2300" b="1">
                <a:solidFill>
                  <a:schemeClr val="dk1"/>
                </a:solidFill>
              </a:defRPr>
            </a:lvl3pPr>
            <a:lvl4pPr marL="1828800" lvl="3" indent="-374650" algn="l">
              <a:lnSpc>
                <a:spcPct val="100000"/>
              </a:lnSpc>
              <a:spcBef>
                <a:spcPts val="1200"/>
              </a:spcBef>
              <a:spcAft>
                <a:spcPts val="0"/>
              </a:spcAft>
              <a:buClr>
                <a:schemeClr val="dk1"/>
              </a:buClr>
              <a:buSzPts val="2300"/>
              <a:buFont typeface="BIZ UDPGothic"/>
              <a:buAutoNum type="arabicPeriod"/>
              <a:defRPr sz="2300" b="1">
                <a:solidFill>
                  <a:schemeClr val="dk1"/>
                </a:solidFill>
              </a:defRPr>
            </a:lvl4pPr>
            <a:lvl5pPr marL="2286000" lvl="4" indent="-374650" algn="l">
              <a:lnSpc>
                <a:spcPct val="100000"/>
              </a:lnSpc>
              <a:spcBef>
                <a:spcPts val="1200"/>
              </a:spcBef>
              <a:spcAft>
                <a:spcPts val="0"/>
              </a:spcAft>
              <a:buClr>
                <a:schemeClr val="dk1"/>
              </a:buClr>
              <a:buSzPts val="2300"/>
              <a:buFont typeface="BIZ UDPGothic"/>
              <a:buAutoNum type="arabicPeriod"/>
              <a:defRPr sz="2300" b="1">
                <a:solidFill>
                  <a:schemeClr val="dk1"/>
                </a:solidFill>
              </a:defRPr>
            </a:lvl5pPr>
            <a:lvl6pPr marL="2743200" lvl="5" indent="-374650" algn="l">
              <a:lnSpc>
                <a:spcPct val="100000"/>
              </a:lnSpc>
              <a:spcBef>
                <a:spcPts val="1200"/>
              </a:spcBef>
              <a:spcAft>
                <a:spcPts val="0"/>
              </a:spcAft>
              <a:buClr>
                <a:schemeClr val="dk1"/>
              </a:buClr>
              <a:buSzPts val="2300"/>
              <a:buFont typeface="BIZ UDPGothic"/>
              <a:buAutoNum type="arabicPeriod"/>
              <a:defRPr sz="2300" b="1">
                <a:solidFill>
                  <a:schemeClr val="dk1"/>
                </a:solidFill>
              </a:defRPr>
            </a:lvl6pPr>
            <a:lvl7pPr marL="3200400" lvl="6" indent="-374650" algn="l">
              <a:lnSpc>
                <a:spcPct val="100000"/>
              </a:lnSpc>
              <a:spcBef>
                <a:spcPts val="1200"/>
              </a:spcBef>
              <a:spcAft>
                <a:spcPts val="0"/>
              </a:spcAft>
              <a:buClr>
                <a:schemeClr val="dk1"/>
              </a:buClr>
              <a:buSzPts val="2300"/>
              <a:buFont typeface="BIZ UDPGothic"/>
              <a:buAutoNum type="arabicPeriod"/>
              <a:defRPr sz="2300" b="1">
                <a:solidFill>
                  <a:schemeClr val="dk1"/>
                </a:solidFill>
              </a:defRPr>
            </a:lvl7pPr>
            <a:lvl8pPr marL="3657600" lvl="7" indent="-374650" algn="l">
              <a:lnSpc>
                <a:spcPct val="100000"/>
              </a:lnSpc>
              <a:spcBef>
                <a:spcPts val="1200"/>
              </a:spcBef>
              <a:spcAft>
                <a:spcPts val="0"/>
              </a:spcAft>
              <a:buClr>
                <a:schemeClr val="dk1"/>
              </a:buClr>
              <a:buSzPts val="2300"/>
              <a:buFont typeface="BIZ UDPGothic"/>
              <a:buAutoNum type="arabicPeriod"/>
              <a:defRPr sz="2300" b="1">
                <a:solidFill>
                  <a:schemeClr val="dk1"/>
                </a:solidFill>
              </a:defRPr>
            </a:lvl8pPr>
            <a:lvl9pPr marL="4114800" lvl="8" indent="-374650" algn="l">
              <a:lnSpc>
                <a:spcPct val="100000"/>
              </a:lnSpc>
              <a:spcBef>
                <a:spcPts val="1200"/>
              </a:spcBef>
              <a:spcAft>
                <a:spcPts val="1200"/>
              </a:spcAft>
              <a:buClr>
                <a:schemeClr val="dk1"/>
              </a:buClr>
              <a:buSzPts val="2300"/>
              <a:buFont typeface="BIZ UDPGothic"/>
              <a:buAutoNum type="arabicPeriod"/>
              <a:defRPr sz="2300" b="1">
                <a:solidFill>
                  <a:schemeClr val="dk1"/>
                </a:solidFill>
              </a:defRPr>
            </a:lvl9pPr>
          </a:lstStyle>
          <a:p>
            <a:endParaRPr/>
          </a:p>
        </p:txBody>
      </p:sp>
    </p:spTree>
  </p:cSld>
  <p:clrMapOvr>
    <a:masterClrMapping/>
  </p:clrMapOvr>
  <p:extLst>
    <p:ext uri="{DCECCB84-F9BA-43D5-87BE-67443E8EF086}">
      <p15:sldGuideLst xmlns:p15="http://schemas.microsoft.com/office/powerpoint/2012/main">
        <p15:guide id="1" orient="horz" pos="255">
          <p15:clr>
            <a:srgbClr val="A4A3A4"/>
          </p15:clr>
        </p15:guide>
        <p15:guide id="2" orient="horz" pos="822">
          <p15:clr>
            <a:srgbClr val="A4A3A4"/>
          </p15:clr>
        </p15:guide>
        <p15:guide id="3" orient="horz" pos="867">
          <p15:clr>
            <a:srgbClr val="A4A3A4"/>
          </p15:clr>
        </p15:guide>
        <p15:guide id="4" orient="horz" pos="3657">
          <p15:clr>
            <a:srgbClr val="A4A3A4"/>
          </p15:clr>
        </p15:guide>
        <p15:guide id="5" pos="2795">
          <p15:clr>
            <a:srgbClr val="A4A3A4"/>
          </p15:clr>
        </p15:guide>
        <p15:guide id="6" pos="2965">
          <p15:clr>
            <a:srgbClr val="A4A3A4"/>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タイトル２">
  <p:cSld name="タイトル２">
    <p:spTree>
      <p:nvGrpSpPr>
        <p:cNvPr id="1" name="Shape 40"/>
        <p:cNvGrpSpPr/>
        <p:nvPr/>
      </p:nvGrpSpPr>
      <p:grpSpPr>
        <a:xfrm>
          <a:off x="0" y="0"/>
          <a:ext cx="0" cy="0"/>
          <a:chOff x="0" y="0"/>
          <a:chExt cx="0" cy="0"/>
        </a:xfrm>
      </p:grpSpPr>
      <p:sp>
        <p:nvSpPr>
          <p:cNvPr id="41" name="Google Shape;41;p11"/>
          <p:cNvSpPr>
            <a:spLocks noGrp="1"/>
          </p:cNvSpPr>
          <p:nvPr>
            <p:ph type="pic" idx="2"/>
          </p:nvPr>
        </p:nvSpPr>
        <p:spPr>
          <a:xfrm>
            <a:off x="0" y="0"/>
            <a:ext cx="9144000" cy="6129338"/>
          </a:xfrm>
          <a:prstGeom prst="rect">
            <a:avLst/>
          </a:prstGeom>
          <a:solidFill>
            <a:srgbClr val="ECECEC"/>
          </a:solidFill>
          <a:ln>
            <a:noFill/>
          </a:ln>
        </p:spPr>
      </p:sp>
      <p:sp>
        <p:nvSpPr>
          <p:cNvPr id="42" name="Google Shape;42;p11"/>
          <p:cNvSpPr txBox="1">
            <a:spLocks noGrp="1"/>
          </p:cNvSpPr>
          <p:nvPr>
            <p:ph type="ctrTitle"/>
          </p:nvPr>
        </p:nvSpPr>
        <p:spPr>
          <a:xfrm>
            <a:off x="359569" y="2812279"/>
            <a:ext cx="4346972" cy="2552935"/>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5300"/>
              <a:buFont typeface="BIZ UDPGothic"/>
              <a:buNone/>
              <a:defRPr sz="53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1"/>
          <p:cNvSpPr txBox="1">
            <a:spLocks noGrp="1"/>
          </p:cNvSpPr>
          <p:nvPr>
            <p:ph type="body" idx="1"/>
          </p:nvPr>
        </p:nvSpPr>
        <p:spPr>
          <a:xfrm>
            <a:off x="359569" y="2470570"/>
            <a:ext cx="4346972" cy="294664"/>
          </a:xfrm>
          <a:prstGeom prst="rect">
            <a:avLst/>
          </a:prstGeom>
          <a:noFill/>
          <a:ln>
            <a:noFill/>
          </a:ln>
        </p:spPr>
        <p:txBody>
          <a:bodyPr spcFirstLastPara="1" wrap="square" lIns="0" tIns="0" rIns="0" bIns="0" anchor="t" anchorCtr="0">
            <a:noAutofit/>
          </a:bodyPr>
          <a:lstStyle>
            <a:lvl1pPr marL="457200" lvl="0" indent="-228600" algn="l">
              <a:lnSpc>
                <a:spcPct val="135000"/>
              </a:lnSpc>
              <a:spcBef>
                <a:spcPts val="0"/>
              </a:spcBef>
              <a:spcAft>
                <a:spcPts val="0"/>
              </a:spcAft>
              <a:buClr>
                <a:schemeClr val="dk1"/>
              </a:buClr>
              <a:buSzPts val="1600"/>
              <a:buFont typeface="BIZ UDPGothic"/>
              <a:buNone/>
              <a:defRPr sz="1600">
                <a:solidFill>
                  <a:schemeClr val="dk1"/>
                </a:solidFill>
              </a:defRPr>
            </a:lvl1pPr>
            <a:lvl2pPr marL="914400" lvl="1" indent="-228600" algn="l">
              <a:lnSpc>
                <a:spcPct val="135000"/>
              </a:lnSpc>
              <a:spcBef>
                <a:spcPts val="0"/>
              </a:spcBef>
              <a:spcAft>
                <a:spcPts val="0"/>
              </a:spcAft>
              <a:buClr>
                <a:schemeClr val="dk1"/>
              </a:buClr>
              <a:buSzPts val="1300"/>
              <a:buFont typeface="BIZ UDPGothic"/>
              <a:buNone/>
              <a:defRPr/>
            </a:lvl2pPr>
            <a:lvl3pPr marL="1371600" lvl="2" indent="-228600" algn="l">
              <a:lnSpc>
                <a:spcPct val="135000"/>
              </a:lnSpc>
              <a:spcBef>
                <a:spcPts val="0"/>
              </a:spcBef>
              <a:spcAft>
                <a:spcPts val="0"/>
              </a:spcAft>
              <a:buClr>
                <a:schemeClr val="dk1"/>
              </a:buClr>
              <a:buSzPts val="1300"/>
              <a:buFont typeface="BIZ UDPGothic"/>
              <a:buNone/>
              <a:defRPr/>
            </a:lvl3pPr>
            <a:lvl4pPr marL="1828800" lvl="3" indent="-228600" algn="l">
              <a:lnSpc>
                <a:spcPct val="135000"/>
              </a:lnSpc>
              <a:spcBef>
                <a:spcPts val="0"/>
              </a:spcBef>
              <a:spcAft>
                <a:spcPts val="0"/>
              </a:spcAft>
              <a:buClr>
                <a:schemeClr val="dk2"/>
              </a:buClr>
              <a:buSzPts val="1300"/>
              <a:buFont typeface="BIZ UDPGothic"/>
              <a:buNone/>
              <a:defRPr/>
            </a:lvl4pPr>
            <a:lvl5pPr marL="2286000" lvl="4" indent="-228600" algn="l">
              <a:lnSpc>
                <a:spcPct val="135000"/>
              </a:lnSpc>
              <a:spcBef>
                <a:spcPts val="0"/>
              </a:spcBef>
              <a:spcAft>
                <a:spcPts val="0"/>
              </a:spcAft>
              <a:buClr>
                <a:schemeClr val="dk1"/>
              </a:buClr>
              <a:buSzPts val="1300"/>
              <a:buFont typeface="BIZ UDPGothic"/>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44" name="Google Shape;44;p11"/>
          <p:cNvSpPr/>
          <p:nvPr/>
        </p:nvSpPr>
        <p:spPr>
          <a:xfrm>
            <a:off x="0" y="6138000"/>
            <a:ext cx="9144000" cy="720000"/>
          </a:xfrm>
          <a:prstGeom prst="rect">
            <a:avLst/>
          </a:prstGeom>
          <a:solidFill>
            <a:srgbClr val="FAFAFA"/>
          </a:solidFill>
          <a:ln>
            <a:noFill/>
          </a:ln>
        </p:spPr>
        <p:txBody>
          <a:bodyPr spcFirstLastPara="1" wrap="square" lIns="0" tIns="0" rIns="0" bIns="0" anchor="ctr" anchorCtr="0">
            <a:noAutofit/>
          </a:bodyPr>
          <a:lstStyle/>
          <a:p>
            <a:pPr marL="0" marR="0" lvl="0" indent="0" algn="ctr" rtl="0">
              <a:lnSpc>
                <a:spcPct val="135000"/>
              </a:lnSpc>
              <a:spcBef>
                <a:spcPts val="0"/>
              </a:spcBef>
              <a:spcAft>
                <a:spcPts val="0"/>
              </a:spcAft>
              <a:buClr>
                <a:srgbClr val="000000"/>
              </a:buClr>
              <a:buSzPts val="975"/>
              <a:buFont typeface="Arial"/>
              <a:buNone/>
            </a:pPr>
            <a:endParaRPr sz="975" b="0" i="0" u="none" strike="noStrike" cap="none">
              <a:solidFill>
                <a:schemeClr val="lt1"/>
              </a:solidFill>
              <a:latin typeface="BIZ UDPGothic"/>
              <a:ea typeface="BIZ UDPGothic"/>
              <a:cs typeface="BIZ UDPGothic"/>
              <a:sym typeface="BIZ UDPGothic"/>
            </a:endParaRPr>
          </a:p>
        </p:txBody>
      </p:sp>
      <p:sp>
        <p:nvSpPr>
          <p:cNvPr id="45" name="Google Shape;45;p11"/>
          <p:cNvSpPr txBox="1">
            <a:spLocks noGrp="1"/>
          </p:cNvSpPr>
          <p:nvPr>
            <p:ph type="body" idx="3"/>
          </p:nvPr>
        </p:nvSpPr>
        <p:spPr>
          <a:xfrm>
            <a:off x="7704431" y="6538912"/>
            <a:ext cx="1080000" cy="180000"/>
          </a:xfrm>
          <a:prstGeom prst="rect">
            <a:avLst/>
          </a:prstGeom>
          <a:noFill/>
          <a:ln>
            <a:noFill/>
          </a:ln>
        </p:spPr>
        <p:txBody>
          <a:bodyPr spcFirstLastPara="1" wrap="square" lIns="0" tIns="0" rIns="0" bIns="0" anchor="t" anchorCtr="0">
            <a:noAutofit/>
          </a:bodyPr>
          <a:lstStyle>
            <a:lvl1pPr marL="457200" lvl="0" indent="-228600" algn="r">
              <a:lnSpc>
                <a:spcPct val="135000"/>
              </a:lnSpc>
              <a:spcBef>
                <a:spcPts val="0"/>
              </a:spcBef>
              <a:spcAft>
                <a:spcPts val="0"/>
              </a:spcAft>
              <a:buClr>
                <a:schemeClr val="dk1"/>
              </a:buClr>
              <a:buSzPts val="800"/>
              <a:buFont typeface="BIZ UDPGothic"/>
              <a:buNone/>
              <a:defRPr sz="800" b="0"/>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300"/>
              <a:buFont typeface="BIZ UDPGothic"/>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46" name="Google Shape;46;p11"/>
          <p:cNvSpPr txBox="1"/>
          <p:nvPr/>
        </p:nvSpPr>
        <p:spPr>
          <a:xfrm>
            <a:off x="7704431" y="6303742"/>
            <a:ext cx="1080000" cy="179999"/>
          </a:xfrm>
          <a:prstGeom prst="rect">
            <a:avLst/>
          </a:prstGeom>
          <a:noFill/>
          <a:ln>
            <a:noFill/>
          </a:ln>
        </p:spPr>
        <p:txBody>
          <a:bodyPr spcFirstLastPara="1" wrap="square" lIns="0" tIns="0" rIns="0" bIns="0" anchor="t" anchorCtr="0">
            <a:noAutofit/>
          </a:bodyPr>
          <a:lstStyle/>
          <a:p>
            <a:pPr marL="0" marR="0" lvl="0" indent="0" algn="r" rtl="0">
              <a:lnSpc>
                <a:spcPct val="100000"/>
              </a:lnSpc>
              <a:spcBef>
                <a:spcPts val="0"/>
              </a:spcBef>
              <a:spcAft>
                <a:spcPts val="0"/>
              </a:spcAft>
              <a:buClr>
                <a:schemeClr val="dk1"/>
              </a:buClr>
              <a:buSzPts val="800"/>
              <a:buFont typeface="BIZ UDPGothic"/>
              <a:buNone/>
            </a:pPr>
            <a:r>
              <a:rPr lang="ja-JP" sz="800" b="1" i="0" u="none" strike="noStrike" cap="none">
                <a:solidFill>
                  <a:schemeClr val="dk1"/>
                </a:solidFill>
                <a:latin typeface="BIZ UDPGothic"/>
                <a:ea typeface="BIZ UDPGothic"/>
                <a:cs typeface="BIZ UDPGothic"/>
                <a:sym typeface="BIZ UDPGothic"/>
              </a:rPr>
              <a:t>Confidential</a:t>
            </a:r>
            <a:endParaRPr sz="800" b="1" i="0" u="none" strike="noStrike" cap="none">
              <a:solidFill>
                <a:schemeClr val="dk1"/>
              </a:solidFill>
              <a:latin typeface="BIZ UDPGothic"/>
              <a:ea typeface="BIZ UDPGothic"/>
              <a:cs typeface="BIZ UDPGothic"/>
              <a:sym typeface="BIZ UDPGothic"/>
            </a:endParaRPr>
          </a:p>
        </p:txBody>
      </p:sp>
      <p:sp>
        <p:nvSpPr>
          <p:cNvPr id="47" name="Google Shape;47;p11"/>
          <p:cNvSpPr txBox="1">
            <a:spLocks noGrp="1"/>
          </p:cNvSpPr>
          <p:nvPr>
            <p:ph type="body" idx="4"/>
          </p:nvPr>
        </p:nvSpPr>
        <p:spPr>
          <a:xfrm>
            <a:off x="3679200" y="444"/>
            <a:ext cx="5464800" cy="6131639"/>
          </a:xfrm>
          <a:prstGeom prst="rect">
            <a:avLst/>
          </a:prstGeom>
          <a:blipFill rotWithShape="1">
            <a:blip r:embed="rId2">
              <a:alphaModFix/>
            </a:blip>
            <a:stretch>
              <a:fillRect/>
            </a:stretch>
          </a:blipFill>
          <a:ln>
            <a:noFill/>
          </a:ln>
        </p:spPr>
        <p:txBody>
          <a:bodyPr spcFirstLastPara="1" wrap="square" lIns="0" tIns="0" rIns="0" bIns="0" anchor="t" anchorCtr="0">
            <a:noAutofit/>
          </a:bodyPr>
          <a:lstStyle>
            <a:lvl1pPr marL="457200" lvl="0" indent="-228600" algn="l">
              <a:lnSpc>
                <a:spcPct val="135000"/>
              </a:lnSpc>
              <a:spcBef>
                <a:spcPts val="0"/>
              </a:spcBef>
              <a:spcAft>
                <a:spcPts val="0"/>
              </a:spcAft>
              <a:buClr>
                <a:schemeClr val="dk1"/>
              </a:buClr>
              <a:buSzPts val="100"/>
              <a:buNone/>
              <a:defRPr sz="100">
                <a:solidFill>
                  <a:schemeClr val="dk1"/>
                </a:solidFill>
              </a:defRPr>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800"/>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grpSp>
        <p:nvGrpSpPr>
          <p:cNvPr id="48" name="Google Shape;48;p11"/>
          <p:cNvGrpSpPr/>
          <p:nvPr/>
        </p:nvGrpSpPr>
        <p:grpSpPr>
          <a:xfrm>
            <a:off x="180000" y="6304173"/>
            <a:ext cx="7430111" cy="391466"/>
            <a:chOff x="503237" y="6279121"/>
            <a:chExt cx="7430111" cy="391466"/>
          </a:xfrm>
        </p:grpSpPr>
        <p:grpSp>
          <p:nvGrpSpPr>
            <p:cNvPr id="49" name="Google Shape;49;p11"/>
            <p:cNvGrpSpPr/>
            <p:nvPr/>
          </p:nvGrpSpPr>
          <p:grpSpPr>
            <a:xfrm>
              <a:off x="503237" y="6279121"/>
              <a:ext cx="7430111" cy="391466"/>
              <a:chOff x="503237" y="6279121"/>
              <a:chExt cx="7430111" cy="391466"/>
            </a:xfrm>
          </p:grpSpPr>
          <p:pic>
            <p:nvPicPr>
              <p:cNvPr id="50" name="Google Shape;50;p11"/>
              <p:cNvPicPr preferRelativeResize="0"/>
              <p:nvPr/>
            </p:nvPicPr>
            <p:blipFill rotWithShape="1">
              <a:blip r:embed="rId3">
                <a:alphaModFix/>
              </a:blip>
              <a:srcRect/>
              <a:stretch/>
            </p:blipFill>
            <p:spPr>
              <a:xfrm>
                <a:off x="503237" y="6302379"/>
                <a:ext cx="309321" cy="360000"/>
              </a:xfrm>
              <a:prstGeom prst="rect">
                <a:avLst/>
              </a:prstGeom>
              <a:noFill/>
              <a:ln>
                <a:noFill/>
              </a:ln>
            </p:spPr>
          </p:pic>
          <p:sp>
            <p:nvSpPr>
              <p:cNvPr id="51" name="Google Shape;51;p11"/>
              <p:cNvSpPr txBox="1"/>
              <p:nvPr/>
            </p:nvSpPr>
            <p:spPr>
              <a:xfrm>
                <a:off x="1078913" y="6279121"/>
                <a:ext cx="3074620" cy="102592"/>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700"/>
                  <a:buFont typeface="BIZ UDPGothic"/>
                  <a:buNone/>
                </a:pPr>
                <a:r>
                  <a:rPr lang="ja-JP" sz="700" b="0" i="0" u="none" strike="noStrike" cap="none">
                    <a:solidFill>
                      <a:schemeClr val="dk1"/>
                    </a:solidFill>
                    <a:latin typeface="BIZ UDPGothic"/>
                    <a:ea typeface="BIZ UDPGothic"/>
                    <a:cs typeface="BIZ UDPGothic"/>
                    <a:sym typeface="BIZ UDPGothic"/>
                  </a:rPr>
                  <a:t>株式会社ラクス 「楽楽精算」担当</a:t>
                </a:r>
                <a:endParaRPr sz="1400" b="0" i="0" u="none" strike="noStrike" cap="none">
                  <a:solidFill>
                    <a:srgbClr val="000000"/>
                  </a:solidFill>
                  <a:latin typeface="Arial"/>
                  <a:ea typeface="Arial"/>
                  <a:cs typeface="Arial"/>
                  <a:sym typeface="Arial"/>
                </a:endParaRPr>
              </a:p>
            </p:txBody>
          </p:sp>
          <p:sp>
            <p:nvSpPr>
              <p:cNvPr id="52" name="Google Shape;52;p11"/>
              <p:cNvSpPr txBox="1"/>
              <p:nvPr/>
            </p:nvSpPr>
            <p:spPr>
              <a:xfrm>
                <a:off x="1078912" y="6416046"/>
                <a:ext cx="3331163" cy="137154"/>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700"/>
                  <a:buFont typeface="BIZ UDPGothic"/>
                  <a:buNone/>
                </a:pPr>
                <a:r>
                  <a:rPr lang="ja-JP" sz="700" b="0" i="0" u="none" strike="noStrike" cap="none">
                    <a:solidFill>
                      <a:schemeClr val="dk1"/>
                    </a:solidFill>
                    <a:latin typeface="BIZ UDPGothic"/>
                    <a:ea typeface="BIZ UDPGothic"/>
                    <a:cs typeface="BIZ UDPGothic"/>
                    <a:sym typeface="BIZ UDPGothic"/>
                  </a:rPr>
                  <a:t>〒151-0051 東京都渋谷区千駄ヶ谷5-27-5 リンクスクエア新宿 7階</a:t>
                </a:r>
                <a:endParaRPr sz="1400" b="0" i="0" u="none" strike="noStrike" cap="none">
                  <a:solidFill>
                    <a:srgbClr val="000000"/>
                  </a:solidFill>
                  <a:latin typeface="Arial"/>
                  <a:ea typeface="Arial"/>
                  <a:cs typeface="Arial"/>
                  <a:sym typeface="Arial"/>
                </a:endParaRPr>
              </a:p>
            </p:txBody>
          </p:sp>
          <p:sp>
            <p:nvSpPr>
              <p:cNvPr id="53" name="Google Shape;53;p11"/>
              <p:cNvSpPr txBox="1"/>
              <p:nvPr/>
            </p:nvSpPr>
            <p:spPr>
              <a:xfrm>
                <a:off x="1078912" y="6559117"/>
                <a:ext cx="3340687" cy="11147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700"/>
                  <a:buFont typeface="BIZ UDPGothic"/>
                  <a:buNone/>
                </a:pPr>
                <a:r>
                  <a:rPr lang="ja-JP" sz="700" b="0" i="0" u="none" strike="noStrike" cap="none" dirty="0">
                    <a:solidFill>
                      <a:schemeClr val="dk1"/>
                    </a:solidFill>
                    <a:latin typeface="BIZ UDPGothic"/>
                    <a:ea typeface="BIZ UDPGothic"/>
                    <a:cs typeface="BIZ UDPGothic"/>
                    <a:sym typeface="BIZ UDPGothic"/>
                  </a:rPr>
                  <a:t>mail: rakurakuseisan@rakus.co.jp  www.rakurakuseisan.jp</a:t>
                </a:r>
                <a:endParaRPr sz="700" b="0" i="0" u="none" strike="noStrike" cap="none" dirty="0">
                  <a:solidFill>
                    <a:schemeClr val="dk1"/>
                  </a:solidFill>
                  <a:latin typeface="BIZ UDPGothic"/>
                  <a:ea typeface="BIZ UDPGothic"/>
                  <a:cs typeface="BIZ UDPGothic"/>
                  <a:sym typeface="BIZ UDPGothic"/>
                </a:endParaRPr>
              </a:p>
            </p:txBody>
          </p:sp>
          <p:sp>
            <p:nvSpPr>
              <p:cNvPr id="54" name="Google Shape;54;p11"/>
              <p:cNvSpPr txBox="1"/>
              <p:nvPr/>
            </p:nvSpPr>
            <p:spPr>
              <a:xfrm>
                <a:off x="4014616" y="6287687"/>
                <a:ext cx="3918732" cy="102592"/>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700"/>
                  <a:buFont typeface="BIZ UDPGothic"/>
                  <a:buNone/>
                </a:pPr>
                <a:r>
                  <a:rPr lang="ja-JP" sz="700" b="0" i="0" u="none" strike="noStrike" cap="none">
                    <a:solidFill>
                      <a:schemeClr val="dk1"/>
                    </a:solidFill>
                    <a:latin typeface="BIZ UDPGothic"/>
                    <a:ea typeface="BIZ UDPGothic"/>
                    <a:cs typeface="BIZ UDPGothic"/>
                    <a:sym typeface="BIZ UDPGothic"/>
                  </a:rPr>
                  <a:t>03-6675-3811（東京）    052-218-6937（名古屋）    011-777-0945（札幌）</a:t>
                </a:r>
                <a:endParaRPr sz="1400" b="0" i="0" u="none" strike="noStrike" cap="none">
                  <a:solidFill>
                    <a:srgbClr val="000000"/>
                  </a:solidFill>
                  <a:latin typeface="Arial"/>
                  <a:ea typeface="Arial"/>
                  <a:cs typeface="Arial"/>
                  <a:sym typeface="Arial"/>
                </a:endParaRPr>
              </a:p>
            </p:txBody>
          </p:sp>
          <p:sp>
            <p:nvSpPr>
              <p:cNvPr id="55" name="Google Shape;55;p11"/>
              <p:cNvSpPr txBox="1"/>
              <p:nvPr/>
            </p:nvSpPr>
            <p:spPr>
              <a:xfrm>
                <a:off x="4014618" y="6410553"/>
                <a:ext cx="3918730" cy="122797"/>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700"/>
                  <a:buFont typeface="BIZ UDPGothic"/>
                  <a:buNone/>
                </a:pPr>
                <a:r>
                  <a:rPr lang="ja-JP" sz="700" b="0" i="0" u="none" strike="noStrike" cap="none">
                    <a:solidFill>
                      <a:schemeClr val="dk1"/>
                    </a:solidFill>
                    <a:latin typeface="BIZ UDPGothic"/>
                    <a:ea typeface="BIZ UDPGothic"/>
                    <a:cs typeface="BIZ UDPGothic"/>
                    <a:sym typeface="BIZ UDPGothic"/>
                  </a:rPr>
                  <a:t>06-7660-1231（大阪）    092-688-0220（福岡）　　　082-909-2689（広島）</a:t>
                </a:r>
                <a:endParaRPr sz="700" b="0" i="0" u="none" strike="noStrike" cap="none">
                  <a:solidFill>
                    <a:schemeClr val="dk1"/>
                  </a:solidFill>
                  <a:latin typeface="BIZ UDPGothic"/>
                  <a:ea typeface="BIZ UDPGothic"/>
                  <a:cs typeface="BIZ UDPGothic"/>
                  <a:sym typeface="BIZ UDPGothic"/>
                </a:endParaRPr>
              </a:p>
            </p:txBody>
          </p:sp>
        </p:grpSp>
        <p:sp>
          <p:nvSpPr>
            <p:cNvPr id="56" name="Google Shape;56;p11"/>
            <p:cNvSpPr txBox="1"/>
            <p:nvPr/>
          </p:nvSpPr>
          <p:spPr>
            <a:xfrm>
              <a:off x="4018085" y="6553390"/>
              <a:ext cx="1440000" cy="112694"/>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700"/>
                <a:buFont typeface="BIZ UDPGothic"/>
                <a:buNone/>
              </a:pPr>
              <a:r>
                <a:rPr lang="ja-JP" sz="700" b="0" i="0" u="none" strike="noStrike" cap="none">
                  <a:solidFill>
                    <a:schemeClr val="dk1"/>
                  </a:solidFill>
                  <a:latin typeface="BIZ UDPGothic"/>
                  <a:ea typeface="BIZ UDPGothic"/>
                  <a:cs typeface="BIZ UDPGothic"/>
                  <a:sym typeface="BIZ UDPGothic"/>
                </a:rPr>
                <a:t>受付時間 平日9:30〜18:00</a:t>
              </a:r>
              <a:endParaRPr sz="700" b="0" i="0" u="none" strike="noStrike" cap="none">
                <a:solidFill>
                  <a:schemeClr val="dk1"/>
                </a:solidFill>
                <a:latin typeface="BIZ UDPGothic"/>
                <a:ea typeface="BIZ UDPGothic"/>
                <a:cs typeface="BIZ UDPGothic"/>
                <a:sym typeface="BIZ UDPGothic"/>
              </a:endParaRPr>
            </a:p>
          </p:txBody>
        </p:sp>
      </p:grpSp>
      <p:pic>
        <p:nvPicPr>
          <p:cNvPr id="57" name="Google Shape;57;p11"/>
          <p:cNvPicPr preferRelativeResize="0"/>
          <p:nvPr/>
        </p:nvPicPr>
        <p:blipFill rotWithShape="1">
          <a:blip r:embed="rId4">
            <a:alphaModFix/>
          </a:blip>
          <a:srcRect/>
          <a:stretch/>
        </p:blipFill>
        <p:spPr>
          <a:xfrm>
            <a:off x="360000" y="357864"/>
            <a:ext cx="1566000" cy="489375"/>
          </a:xfrm>
          <a:prstGeom prst="rect">
            <a:avLst/>
          </a:prstGeom>
          <a:noFill/>
          <a:ln>
            <a:noFill/>
          </a:ln>
        </p:spPr>
      </p:pic>
      <p:sp>
        <p:nvSpPr>
          <p:cNvPr id="58" name="Google Shape;58;p11"/>
          <p:cNvSpPr txBox="1"/>
          <p:nvPr/>
        </p:nvSpPr>
        <p:spPr>
          <a:xfrm>
            <a:off x="2177483" y="538663"/>
            <a:ext cx="1855969" cy="119063"/>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ja-JP" sz="800" b="0" i="0" u="none" strike="noStrike" cap="none">
                <a:solidFill>
                  <a:schemeClr val="dk1"/>
                </a:solidFill>
                <a:latin typeface="BIZ UDPGothic"/>
                <a:ea typeface="BIZ UDPGothic"/>
                <a:cs typeface="BIZ UDPGothic"/>
                <a:sym typeface="BIZ UDPGothic"/>
              </a:rPr>
              <a:t>よりよく、寄り添う 経費精算クラウド</a:t>
            </a:r>
            <a:endParaRPr sz="800" b="0" i="0" u="none" strike="noStrike" cap="none">
              <a:solidFill>
                <a:schemeClr val="dk1"/>
              </a:solidFill>
              <a:latin typeface="BIZ UDPGothic"/>
              <a:ea typeface="BIZ UDPGothic"/>
              <a:cs typeface="BIZ UDPGothic"/>
              <a:sym typeface="BIZ UDPGothic"/>
            </a:endParaRPr>
          </a:p>
        </p:txBody>
      </p:sp>
    </p:spTree>
  </p:cSld>
  <p:clrMapOvr>
    <a:masterClrMapping/>
  </p:clrMapOvr>
  <p:extLst>
    <p:ext uri="{DCECCB84-F9BA-43D5-87BE-67443E8EF086}">
      <p15:sldGuideLst xmlns:p15="http://schemas.microsoft.com/office/powerpoint/2012/main">
        <p15:guide id="1" orient="horz" pos="3861">
          <p15:clr>
            <a:srgbClr val="A4A3A4"/>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２コラムa" type="twoObj">
  <p:cSld name="TWO_OBJECTS">
    <p:spTree>
      <p:nvGrpSpPr>
        <p:cNvPr id="1" name="Shape 59"/>
        <p:cNvGrpSpPr/>
        <p:nvPr/>
      </p:nvGrpSpPr>
      <p:grpSpPr>
        <a:xfrm>
          <a:off x="0" y="0"/>
          <a:ext cx="0" cy="0"/>
          <a:chOff x="0" y="0"/>
          <a:chExt cx="0" cy="0"/>
        </a:xfrm>
      </p:grpSpPr>
      <p:sp>
        <p:nvSpPr>
          <p:cNvPr id="60" name="Google Shape;60;p13"/>
          <p:cNvSpPr txBox="1">
            <a:spLocks noGrp="1"/>
          </p:cNvSpPr>
          <p:nvPr>
            <p:ph type="title"/>
          </p:nvPr>
        </p:nvSpPr>
        <p:spPr>
          <a:xfrm>
            <a:off x="359569" y="423863"/>
            <a:ext cx="7130891" cy="79375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13"/>
          <p:cNvSpPr txBox="1">
            <a:spLocks noGrp="1"/>
          </p:cNvSpPr>
          <p:nvPr>
            <p:ph type="body" idx="1"/>
          </p:nvPr>
        </p:nvSpPr>
        <p:spPr>
          <a:xfrm>
            <a:off x="359569" y="1234072"/>
            <a:ext cx="3924000" cy="5148262"/>
          </a:xfrm>
          <a:prstGeom prst="rect">
            <a:avLst/>
          </a:prstGeom>
          <a:noFill/>
          <a:ln>
            <a:noFill/>
          </a:ln>
        </p:spPr>
        <p:txBody>
          <a:bodyPr spcFirstLastPara="1" wrap="square" lIns="0" tIns="0" rIns="0" bIns="0" anchor="t" anchorCtr="0">
            <a:noAutofit/>
          </a:bodyPr>
          <a:lstStyle>
            <a:lvl1pPr marL="457200" lvl="0" indent="-342900" algn="l">
              <a:lnSpc>
                <a:spcPct val="135000"/>
              </a:lnSpc>
              <a:spcBef>
                <a:spcPts val="0"/>
              </a:spcBef>
              <a:spcAft>
                <a:spcPts val="0"/>
              </a:spcAft>
              <a:buClr>
                <a:schemeClr val="dk1"/>
              </a:buClr>
              <a:buSzPts val="1800"/>
              <a:buChar char="—"/>
              <a:defRPr/>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800"/>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62" name="Google Shape;62;p13"/>
          <p:cNvSpPr txBox="1">
            <a:spLocks noGrp="1"/>
          </p:cNvSpPr>
          <p:nvPr>
            <p:ph type="body" idx="2"/>
          </p:nvPr>
        </p:nvSpPr>
        <p:spPr>
          <a:xfrm>
            <a:off x="4851681" y="1234071"/>
            <a:ext cx="3924000" cy="5148262"/>
          </a:xfrm>
          <a:prstGeom prst="rect">
            <a:avLst/>
          </a:prstGeom>
          <a:noFill/>
          <a:ln>
            <a:noFill/>
          </a:ln>
        </p:spPr>
        <p:txBody>
          <a:bodyPr spcFirstLastPara="1" wrap="square" lIns="0" tIns="0" rIns="0" bIns="0" anchor="t" anchorCtr="0">
            <a:noAutofit/>
          </a:bodyPr>
          <a:lstStyle>
            <a:lvl1pPr marL="457200" lvl="0" indent="-342900" algn="l">
              <a:lnSpc>
                <a:spcPct val="135000"/>
              </a:lnSpc>
              <a:spcBef>
                <a:spcPts val="0"/>
              </a:spcBef>
              <a:spcAft>
                <a:spcPts val="0"/>
              </a:spcAft>
              <a:buClr>
                <a:schemeClr val="dk1"/>
              </a:buClr>
              <a:buSzPts val="1800"/>
              <a:buChar char="—"/>
              <a:defRPr/>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800"/>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63" name="Google Shape;63;p13"/>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1pPr>
            <a:lvl2pPr marL="0" marR="0" lvl="1"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2pPr>
            <a:lvl3pPr marL="0" marR="0" lvl="2"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3pPr>
            <a:lvl4pPr marL="0" marR="0" lvl="3"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4pPr>
            <a:lvl5pPr marL="0" marR="0" lvl="4"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5pPr>
            <a:lvl6pPr marL="0" marR="0" lvl="5"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6pPr>
            <a:lvl7pPr marL="0" marR="0" lvl="6"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7pPr>
            <a:lvl8pPr marL="0" marR="0" lvl="7"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8pPr>
            <a:lvl9pPr marL="0" marR="0" lvl="8"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extLst>
    <p:ext uri="{DCECCB84-F9BA-43D5-87BE-67443E8EF086}">
      <p15:sldGuideLst xmlns:p15="http://schemas.microsoft.com/office/powerpoint/2012/main">
        <p15:guide id="1" pos="2699">
          <p15:clr>
            <a:srgbClr val="A4A3A4"/>
          </p15:clr>
        </p15:guide>
        <p15:guide id="2" pos="3061">
          <p15:clr>
            <a:srgbClr val="A4A3A4"/>
          </p15:clr>
        </p15:guide>
        <p15:guide id="3" orient="horz" pos="4020">
          <p15:clr>
            <a:srgbClr val="A4A3A4"/>
          </p15:clr>
        </p15:guide>
        <p15:guide id="4" orient="horz" pos="777">
          <p15:clr>
            <a:srgbClr val="A4A3A4"/>
          </p15:clr>
        </p15:guide>
        <p15:guide id="5" orient="horz" pos="255">
          <p15:clr>
            <a:srgbClr val="A4A3A4"/>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２コラムb">
  <p:cSld name="２コラムb">
    <p:spTree>
      <p:nvGrpSpPr>
        <p:cNvPr id="1" name="Shape 64"/>
        <p:cNvGrpSpPr/>
        <p:nvPr/>
      </p:nvGrpSpPr>
      <p:grpSpPr>
        <a:xfrm>
          <a:off x="0" y="0"/>
          <a:ext cx="0" cy="0"/>
          <a:chOff x="0" y="0"/>
          <a:chExt cx="0" cy="0"/>
        </a:xfrm>
      </p:grpSpPr>
      <p:pic>
        <p:nvPicPr>
          <p:cNvPr id="65" name="Google Shape;65;p14"/>
          <p:cNvPicPr preferRelativeResize="0"/>
          <p:nvPr/>
        </p:nvPicPr>
        <p:blipFill rotWithShape="1">
          <a:blip r:embed="rId2">
            <a:alphaModFix/>
          </a:blip>
          <a:srcRect/>
          <a:stretch/>
        </p:blipFill>
        <p:spPr>
          <a:xfrm>
            <a:off x="4462073" y="0"/>
            <a:ext cx="4686300" cy="6858000"/>
          </a:xfrm>
          <a:prstGeom prst="rect">
            <a:avLst/>
          </a:prstGeom>
          <a:noFill/>
          <a:ln>
            <a:noFill/>
          </a:ln>
        </p:spPr>
      </p:pic>
      <p:sp>
        <p:nvSpPr>
          <p:cNvPr id="66" name="Google Shape;66;p14"/>
          <p:cNvSpPr txBox="1">
            <a:spLocks noGrp="1"/>
          </p:cNvSpPr>
          <p:nvPr>
            <p:ph type="title"/>
          </p:nvPr>
        </p:nvSpPr>
        <p:spPr>
          <a:xfrm>
            <a:off x="359569" y="423863"/>
            <a:ext cx="7130891" cy="79375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4"/>
          <p:cNvSpPr txBox="1">
            <a:spLocks noGrp="1"/>
          </p:cNvSpPr>
          <p:nvPr>
            <p:ph type="body" idx="1"/>
          </p:nvPr>
        </p:nvSpPr>
        <p:spPr>
          <a:xfrm>
            <a:off x="359569" y="1234379"/>
            <a:ext cx="3924000" cy="5135014"/>
          </a:xfrm>
          <a:prstGeom prst="rect">
            <a:avLst/>
          </a:prstGeom>
          <a:noFill/>
          <a:ln>
            <a:noFill/>
          </a:ln>
        </p:spPr>
        <p:txBody>
          <a:bodyPr spcFirstLastPara="1" wrap="square" lIns="0" tIns="0" rIns="0" bIns="0" anchor="t" anchorCtr="0">
            <a:noAutofit/>
          </a:bodyPr>
          <a:lstStyle>
            <a:lvl1pPr marL="457200" lvl="0" indent="-342900" algn="l">
              <a:lnSpc>
                <a:spcPct val="135000"/>
              </a:lnSpc>
              <a:spcBef>
                <a:spcPts val="0"/>
              </a:spcBef>
              <a:spcAft>
                <a:spcPts val="0"/>
              </a:spcAft>
              <a:buClr>
                <a:schemeClr val="dk1"/>
              </a:buClr>
              <a:buSzPts val="1800"/>
              <a:buChar char="—"/>
              <a:defRPr/>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800"/>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68" name="Google Shape;68;p14"/>
          <p:cNvSpPr txBox="1">
            <a:spLocks noGrp="1"/>
          </p:cNvSpPr>
          <p:nvPr>
            <p:ph type="body" idx="2"/>
          </p:nvPr>
        </p:nvSpPr>
        <p:spPr>
          <a:xfrm>
            <a:off x="4851681" y="1234379"/>
            <a:ext cx="3924000" cy="5135014"/>
          </a:xfrm>
          <a:prstGeom prst="rect">
            <a:avLst/>
          </a:prstGeom>
          <a:noFill/>
          <a:ln>
            <a:noFill/>
          </a:ln>
        </p:spPr>
        <p:txBody>
          <a:bodyPr spcFirstLastPara="1" wrap="square" lIns="0" tIns="0" rIns="0" bIns="0" anchor="t" anchorCtr="0">
            <a:noAutofit/>
          </a:bodyPr>
          <a:lstStyle>
            <a:lvl1pPr marL="457200" lvl="0" indent="-342900" algn="l">
              <a:lnSpc>
                <a:spcPct val="135000"/>
              </a:lnSpc>
              <a:spcBef>
                <a:spcPts val="0"/>
              </a:spcBef>
              <a:spcAft>
                <a:spcPts val="0"/>
              </a:spcAft>
              <a:buClr>
                <a:schemeClr val="dk1"/>
              </a:buClr>
              <a:buSzPts val="1800"/>
              <a:buChar char="—"/>
              <a:defRPr/>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800"/>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69" name="Google Shape;69;p14"/>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1pPr>
            <a:lvl2pPr marL="0" marR="0" lvl="1"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2pPr>
            <a:lvl3pPr marL="0" marR="0" lvl="2"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3pPr>
            <a:lvl4pPr marL="0" marR="0" lvl="3"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4pPr>
            <a:lvl5pPr marL="0" marR="0" lvl="4"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5pPr>
            <a:lvl6pPr marL="0" marR="0" lvl="5"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6pPr>
            <a:lvl7pPr marL="0" marR="0" lvl="6"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7pPr>
            <a:lvl8pPr marL="0" marR="0" lvl="7"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8pPr>
            <a:lvl9pPr marL="0" marR="0" lvl="8"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9pPr>
          </a:lstStyle>
          <a:p>
            <a:pPr marL="0" lvl="0" indent="0" algn="r" rtl="0">
              <a:spcBef>
                <a:spcPts val="0"/>
              </a:spcBef>
              <a:spcAft>
                <a:spcPts val="0"/>
              </a:spcAft>
              <a:buNone/>
            </a:pPr>
            <a:fld id="{00000000-1234-1234-1234-123412341234}" type="slidenum">
              <a:rPr lang="ja-JP"/>
              <a:t>‹#›</a:t>
            </a:fld>
            <a:endParaRPr/>
          </a:p>
        </p:txBody>
      </p:sp>
      <p:pic>
        <p:nvPicPr>
          <p:cNvPr id="70" name="Google Shape;70;p14"/>
          <p:cNvPicPr preferRelativeResize="0"/>
          <p:nvPr/>
        </p:nvPicPr>
        <p:blipFill rotWithShape="1">
          <a:blip r:embed="rId3">
            <a:alphaModFix/>
          </a:blip>
          <a:srcRect/>
          <a:stretch/>
        </p:blipFill>
        <p:spPr>
          <a:xfrm>
            <a:off x="7427231" y="356640"/>
            <a:ext cx="1357200" cy="424125"/>
          </a:xfrm>
          <a:prstGeom prst="rect">
            <a:avLst/>
          </a:prstGeom>
          <a:noFill/>
          <a:ln>
            <a:noFill/>
          </a:ln>
        </p:spPr>
      </p:pic>
    </p:spTree>
  </p:cSld>
  <p:clrMapOvr>
    <a:masterClrMapping/>
  </p:clrMapOvr>
  <p:extLst>
    <p:ext uri="{DCECCB84-F9BA-43D5-87BE-67443E8EF086}">
      <p15:sldGuideLst xmlns:p15="http://schemas.microsoft.com/office/powerpoint/2012/main">
        <p15:guide id="1" pos="2699">
          <p15:clr>
            <a:srgbClr val="A4A3A4"/>
          </p15:clr>
        </p15:guide>
        <p15:guide id="2" pos="3061">
          <p15:clr>
            <a:srgbClr val="A4A3A4"/>
          </p15:clr>
        </p15:guide>
        <p15:guide id="3" orient="horz" pos="4020">
          <p15:clr>
            <a:srgbClr val="A4A3A4"/>
          </p15:clr>
        </p15:guide>
        <p15:guide id="4" orient="horz" pos="777">
          <p15:clr>
            <a:srgbClr val="A4A3A4"/>
          </p15:clr>
        </p15:guide>
        <p15:guide id="5" orient="horz" pos="255">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２コラムc">
  <p:cSld name="２コラムc">
    <p:spTree>
      <p:nvGrpSpPr>
        <p:cNvPr id="1" name="Shape 71"/>
        <p:cNvGrpSpPr/>
        <p:nvPr/>
      </p:nvGrpSpPr>
      <p:grpSpPr>
        <a:xfrm>
          <a:off x="0" y="0"/>
          <a:ext cx="0" cy="0"/>
          <a:chOff x="0" y="0"/>
          <a:chExt cx="0" cy="0"/>
        </a:xfrm>
      </p:grpSpPr>
      <p:pic>
        <p:nvPicPr>
          <p:cNvPr id="72" name="Google Shape;72;p15"/>
          <p:cNvPicPr preferRelativeResize="0"/>
          <p:nvPr/>
        </p:nvPicPr>
        <p:blipFill rotWithShape="1">
          <a:blip r:embed="rId2">
            <a:alphaModFix/>
          </a:blip>
          <a:srcRect/>
          <a:stretch/>
        </p:blipFill>
        <p:spPr>
          <a:xfrm>
            <a:off x="4464181" y="-6350"/>
            <a:ext cx="4686300" cy="6858000"/>
          </a:xfrm>
          <a:prstGeom prst="rect">
            <a:avLst/>
          </a:prstGeom>
          <a:noFill/>
          <a:ln>
            <a:noFill/>
          </a:ln>
        </p:spPr>
      </p:pic>
      <p:sp>
        <p:nvSpPr>
          <p:cNvPr id="73" name="Google Shape;73;p15"/>
          <p:cNvSpPr txBox="1">
            <a:spLocks noGrp="1"/>
          </p:cNvSpPr>
          <p:nvPr>
            <p:ph type="title"/>
          </p:nvPr>
        </p:nvSpPr>
        <p:spPr>
          <a:xfrm>
            <a:off x="359569" y="423863"/>
            <a:ext cx="7130891" cy="79375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5"/>
          <p:cNvSpPr txBox="1">
            <a:spLocks noGrp="1"/>
          </p:cNvSpPr>
          <p:nvPr>
            <p:ph type="body" idx="1"/>
          </p:nvPr>
        </p:nvSpPr>
        <p:spPr>
          <a:xfrm>
            <a:off x="359569" y="1237864"/>
            <a:ext cx="3924000" cy="5128956"/>
          </a:xfrm>
          <a:prstGeom prst="rect">
            <a:avLst/>
          </a:prstGeom>
          <a:noFill/>
          <a:ln>
            <a:noFill/>
          </a:ln>
        </p:spPr>
        <p:txBody>
          <a:bodyPr spcFirstLastPara="1" wrap="square" lIns="0" tIns="0" rIns="0" bIns="0" anchor="t" anchorCtr="0">
            <a:noAutofit/>
          </a:bodyPr>
          <a:lstStyle>
            <a:lvl1pPr marL="457200" lvl="0" indent="-342900" algn="l">
              <a:lnSpc>
                <a:spcPct val="135000"/>
              </a:lnSpc>
              <a:spcBef>
                <a:spcPts val="0"/>
              </a:spcBef>
              <a:spcAft>
                <a:spcPts val="0"/>
              </a:spcAft>
              <a:buClr>
                <a:schemeClr val="dk1"/>
              </a:buClr>
              <a:buSzPts val="1800"/>
              <a:buChar char="—"/>
              <a:defRPr/>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800"/>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75" name="Google Shape;75;p15"/>
          <p:cNvSpPr txBox="1">
            <a:spLocks noGrp="1"/>
          </p:cNvSpPr>
          <p:nvPr>
            <p:ph type="body" idx="2"/>
          </p:nvPr>
        </p:nvSpPr>
        <p:spPr>
          <a:xfrm>
            <a:off x="4851681" y="1237864"/>
            <a:ext cx="3924000" cy="5128956"/>
          </a:xfrm>
          <a:prstGeom prst="rect">
            <a:avLst/>
          </a:prstGeom>
          <a:noFill/>
          <a:ln>
            <a:noFill/>
          </a:ln>
        </p:spPr>
        <p:txBody>
          <a:bodyPr spcFirstLastPara="1" wrap="square" lIns="0" tIns="0" rIns="0" bIns="0" anchor="t" anchorCtr="0">
            <a:noAutofit/>
          </a:bodyPr>
          <a:lstStyle>
            <a:lvl1pPr marL="457200" lvl="0" indent="-342900" algn="l">
              <a:lnSpc>
                <a:spcPct val="135000"/>
              </a:lnSpc>
              <a:spcBef>
                <a:spcPts val="0"/>
              </a:spcBef>
              <a:spcAft>
                <a:spcPts val="0"/>
              </a:spcAft>
              <a:buClr>
                <a:schemeClr val="dk1"/>
              </a:buClr>
              <a:buSzPts val="1800"/>
              <a:buChar char="—"/>
              <a:defRPr/>
            </a:lvl1pPr>
            <a:lvl2pPr marL="914400" lvl="1" indent="-342900" algn="l">
              <a:lnSpc>
                <a:spcPct val="135000"/>
              </a:lnSpc>
              <a:spcBef>
                <a:spcPts val="0"/>
              </a:spcBef>
              <a:spcAft>
                <a:spcPts val="0"/>
              </a:spcAft>
              <a:buClr>
                <a:schemeClr val="dk1"/>
              </a:buClr>
              <a:buSzPts val="1800"/>
              <a:buChar char="—"/>
              <a:defRPr/>
            </a:lvl2pPr>
            <a:lvl3pPr marL="1371600" lvl="2" indent="-342900" algn="l">
              <a:lnSpc>
                <a:spcPct val="135000"/>
              </a:lnSpc>
              <a:spcBef>
                <a:spcPts val="0"/>
              </a:spcBef>
              <a:spcAft>
                <a:spcPts val="0"/>
              </a:spcAft>
              <a:buClr>
                <a:schemeClr val="dk1"/>
              </a:buClr>
              <a:buSzPts val="1800"/>
              <a:buChar char="—"/>
              <a:defRPr/>
            </a:lvl3pPr>
            <a:lvl4pPr marL="1828800" lvl="3" indent="-228600" algn="l">
              <a:lnSpc>
                <a:spcPct val="135000"/>
              </a:lnSpc>
              <a:spcBef>
                <a:spcPts val="0"/>
              </a:spcBef>
              <a:spcAft>
                <a:spcPts val="0"/>
              </a:spcAft>
              <a:buClr>
                <a:schemeClr val="dk2"/>
              </a:buClr>
              <a:buSzPts val="1800"/>
              <a:buNone/>
              <a:defRPr/>
            </a:lvl4pPr>
            <a:lvl5pPr marL="2286000" lvl="4" indent="-228600" algn="l">
              <a:lnSpc>
                <a:spcPct val="135000"/>
              </a:lnSpc>
              <a:spcBef>
                <a:spcPts val="0"/>
              </a:spcBef>
              <a:spcAft>
                <a:spcPts val="0"/>
              </a:spcAft>
              <a:buClr>
                <a:schemeClr val="dk1"/>
              </a:buClr>
              <a:buSzPts val="1800"/>
              <a:buNone/>
              <a:defRPr/>
            </a:lvl5pPr>
            <a:lvl6pPr marL="2743200" lvl="5" indent="-228600" algn="l">
              <a:lnSpc>
                <a:spcPct val="135000"/>
              </a:lnSpc>
              <a:spcBef>
                <a:spcPts val="0"/>
              </a:spcBef>
              <a:spcAft>
                <a:spcPts val="0"/>
              </a:spcAft>
              <a:buClr>
                <a:schemeClr val="dk1"/>
              </a:buClr>
              <a:buSzPts val="1800"/>
              <a:buNone/>
              <a:defRPr/>
            </a:lvl6pPr>
            <a:lvl7pPr marL="3200400" lvl="6" indent="-228600" algn="l">
              <a:lnSpc>
                <a:spcPct val="135000"/>
              </a:lnSpc>
              <a:spcBef>
                <a:spcPts val="0"/>
              </a:spcBef>
              <a:spcAft>
                <a:spcPts val="0"/>
              </a:spcAft>
              <a:buClr>
                <a:schemeClr val="dk1"/>
              </a:buClr>
              <a:buSzPts val="1800"/>
              <a:buNone/>
              <a:defRPr/>
            </a:lvl7pPr>
            <a:lvl8pPr marL="3657600" lvl="7" indent="-228600" algn="l">
              <a:lnSpc>
                <a:spcPct val="100000"/>
              </a:lnSpc>
              <a:spcBef>
                <a:spcPts val="0"/>
              </a:spcBef>
              <a:spcAft>
                <a:spcPts val="0"/>
              </a:spcAft>
              <a:buClr>
                <a:schemeClr val="dk1"/>
              </a:buClr>
              <a:buSzPts val="1800"/>
              <a:buNone/>
              <a:defRPr/>
            </a:lvl8pPr>
            <a:lvl9pPr marL="4114800" lvl="8" indent="-342900" algn="l">
              <a:lnSpc>
                <a:spcPct val="135000"/>
              </a:lnSpc>
              <a:spcBef>
                <a:spcPts val="0"/>
              </a:spcBef>
              <a:spcAft>
                <a:spcPts val="0"/>
              </a:spcAft>
              <a:buClr>
                <a:schemeClr val="dk1"/>
              </a:buClr>
              <a:buSzPts val="1800"/>
              <a:buChar char="—"/>
              <a:defRPr/>
            </a:lvl9pPr>
          </a:lstStyle>
          <a:p>
            <a:endParaRPr/>
          </a:p>
        </p:txBody>
      </p:sp>
      <p:sp>
        <p:nvSpPr>
          <p:cNvPr id="76" name="Google Shape;76;p15"/>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1pPr>
            <a:lvl2pPr marL="0" marR="0" lvl="1"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2pPr>
            <a:lvl3pPr marL="0" marR="0" lvl="2"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3pPr>
            <a:lvl4pPr marL="0" marR="0" lvl="3"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4pPr>
            <a:lvl5pPr marL="0" marR="0" lvl="4"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5pPr>
            <a:lvl6pPr marL="0" marR="0" lvl="5"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6pPr>
            <a:lvl7pPr marL="0" marR="0" lvl="6"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7pPr>
            <a:lvl8pPr marL="0" marR="0" lvl="7"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8pPr>
            <a:lvl9pPr marL="0" marR="0" lvl="8" indent="0" algn="r">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9pPr>
          </a:lstStyle>
          <a:p>
            <a:pPr marL="0" lvl="0" indent="0" algn="r" rtl="0">
              <a:spcBef>
                <a:spcPts val="0"/>
              </a:spcBef>
              <a:spcAft>
                <a:spcPts val="0"/>
              </a:spcAft>
              <a:buNone/>
            </a:pPr>
            <a:fld id="{00000000-1234-1234-1234-123412341234}" type="slidenum">
              <a:rPr lang="ja-JP"/>
              <a:t>‹#›</a:t>
            </a:fld>
            <a:endParaRPr/>
          </a:p>
        </p:txBody>
      </p:sp>
      <p:pic>
        <p:nvPicPr>
          <p:cNvPr id="77" name="Google Shape;77;p15"/>
          <p:cNvPicPr preferRelativeResize="0"/>
          <p:nvPr/>
        </p:nvPicPr>
        <p:blipFill rotWithShape="1">
          <a:blip r:embed="rId3">
            <a:alphaModFix/>
          </a:blip>
          <a:srcRect/>
          <a:stretch/>
        </p:blipFill>
        <p:spPr>
          <a:xfrm>
            <a:off x="7427231" y="356640"/>
            <a:ext cx="1357200" cy="424125"/>
          </a:xfrm>
          <a:prstGeom prst="rect">
            <a:avLst/>
          </a:prstGeom>
          <a:noFill/>
          <a:ln>
            <a:noFill/>
          </a:ln>
        </p:spPr>
      </p:pic>
    </p:spTree>
  </p:cSld>
  <p:clrMapOvr>
    <a:masterClrMapping/>
  </p:clrMapOvr>
  <p:extLst>
    <p:ext uri="{DCECCB84-F9BA-43D5-87BE-67443E8EF086}">
      <p15:sldGuideLst xmlns:p15="http://schemas.microsoft.com/office/powerpoint/2012/main">
        <p15:guide id="1" pos="2699">
          <p15:clr>
            <a:srgbClr val="A4A3A4"/>
          </p15:clr>
        </p15:guide>
        <p15:guide id="2" pos="3061">
          <p15:clr>
            <a:srgbClr val="A4A3A4"/>
          </p15:clr>
        </p15:guide>
        <p15:guide id="3" orient="horz" pos="4020">
          <p15:clr>
            <a:srgbClr val="A4A3A4"/>
          </p15:clr>
        </p15:guide>
        <p15:guide id="4" orient="horz" pos="777">
          <p15:clr>
            <a:srgbClr val="A4A3A4"/>
          </p15:clr>
        </p15:guide>
        <p15:guide id="5" orient="horz" pos="255">
          <p15:clr>
            <a:srgbClr val="A4A3A4"/>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目次１">
  <p:cSld name="1_目次１">
    <p:spTree>
      <p:nvGrpSpPr>
        <p:cNvPr id="1" name="Shape 78"/>
        <p:cNvGrpSpPr/>
        <p:nvPr/>
      </p:nvGrpSpPr>
      <p:grpSpPr>
        <a:xfrm>
          <a:off x="0" y="0"/>
          <a:ext cx="0" cy="0"/>
          <a:chOff x="0" y="0"/>
          <a:chExt cx="0" cy="0"/>
        </a:xfrm>
      </p:grpSpPr>
      <p:pic>
        <p:nvPicPr>
          <p:cNvPr id="79" name="Google Shape;79;p31" descr="Shape, icon&#10;&#10;Description automatically generated"/>
          <p:cNvPicPr preferRelativeResize="0"/>
          <p:nvPr/>
        </p:nvPicPr>
        <p:blipFill rotWithShape="1">
          <a:blip r:embed="rId2">
            <a:alphaModFix/>
          </a:blip>
          <a:srcRect l="44307" r="16503"/>
          <a:stretch/>
        </p:blipFill>
        <p:spPr>
          <a:xfrm>
            <a:off x="5364316" y="-4278"/>
            <a:ext cx="3779684" cy="6781673"/>
          </a:xfrm>
          <a:prstGeom prst="rect">
            <a:avLst/>
          </a:prstGeom>
          <a:noFill/>
          <a:ln>
            <a:noFill/>
          </a:ln>
        </p:spPr>
      </p:pic>
      <p:sp>
        <p:nvSpPr>
          <p:cNvPr id="80" name="Google Shape;80;p31"/>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SzPts val="700"/>
              <a:buNone/>
              <a:defRPr/>
            </a:lvl1pPr>
            <a:lvl2pPr marL="0" marR="0" lvl="1" indent="0" algn="r">
              <a:lnSpc>
                <a:spcPct val="100000"/>
              </a:lnSpc>
              <a:spcBef>
                <a:spcPts val="0"/>
              </a:spcBef>
              <a:spcAft>
                <a:spcPts val="0"/>
              </a:spcAft>
              <a:buSzPts val="700"/>
              <a:buNone/>
              <a:defRPr/>
            </a:lvl2pPr>
            <a:lvl3pPr marL="0" marR="0" lvl="2" indent="0" algn="r">
              <a:lnSpc>
                <a:spcPct val="100000"/>
              </a:lnSpc>
              <a:spcBef>
                <a:spcPts val="0"/>
              </a:spcBef>
              <a:spcAft>
                <a:spcPts val="0"/>
              </a:spcAft>
              <a:buSzPts val="700"/>
              <a:buNone/>
              <a:defRPr/>
            </a:lvl3pPr>
            <a:lvl4pPr marL="0" marR="0" lvl="3" indent="0" algn="r">
              <a:lnSpc>
                <a:spcPct val="100000"/>
              </a:lnSpc>
              <a:spcBef>
                <a:spcPts val="0"/>
              </a:spcBef>
              <a:spcAft>
                <a:spcPts val="0"/>
              </a:spcAft>
              <a:buSzPts val="700"/>
              <a:buNone/>
              <a:defRPr/>
            </a:lvl4pPr>
            <a:lvl5pPr marL="0" marR="0" lvl="4" indent="0" algn="r">
              <a:lnSpc>
                <a:spcPct val="100000"/>
              </a:lnSpc>
              <a:spcBef>
                <a:spcPts val="0"/>
              </a:spcBef>
              <a:spcAft>
                <a:spcPts val="0"/>
              </a:spcAft>
              <a:buSzPts val="700"/>
              <a:buNone/>
              <a:defRPr/>
            </a:lvl5pPr>
            <a:lvl6pPr marL="0" marR="0" lvl="5" indent="0" algn="r">
              <a:lnSpc>
                <a:spcPct val="100000"/>
              </a:lnSpc>
              <a:spcBef>
                <a:spcPts val="0"/>
              </a:spcBef>
              <a:spcAft>
                <a:spcPts val="0"/>
              </a:spcAft>
              <a:buSzPts val="700"/>
              <a:buNone/>
              <a:defRPr/>
            </a:lvl6pPr>
            <a:lvl7pPr marL="0" marR="0" lvl="6" indent="0" algn="r">
              <a:lnSpc>
                <a:spcPct val="100000"/>
              </a:lnSpc>
              <a:spcBef>
                <a:spcPts val="0"/>
              </a:spcBef>
              <a:spcAft>
                <a:spcPts val="0"/>
              </a:spcAft>
              <a:buSzPts val="700"/>
              <a:buNone/>
              <a:defRPr/>
            </a:lvl7pPr>
            <a:lvl8pPr marL="0" marR="0" lvl="7" indent="0" algn="r">
              <a:lnSpc>
                <a:spcPct val="100000"/>
              </a:lnSpc>
              <a:spcBef>
                <a:spcPts val="0"/>
              </a:spcBef>
              <a:spcAft>
                <a:spcPts val="0"/>
              </a:spcAft>
              <a:buSzPts val="700"/>
              <a:buNone/>
              <a:defRPr/>
            </a:lvl8pPr>
            <a:lvl9pPr marL="0" marR="0" lvl="8" indent="0" algn="r">
              <a:lnSpc>
                <a:spcPct val="100000"/>
              </a:lnSpc>
              <a:spcBef>
                <a:spcPts val="0"/>
              </a:spcBef>
              <a:spcAft>
                <a:spcPts val="0"/>
              </a:spcAft>
              <a:buSzPts val="700"/>
              <a:buNone/>
              <a:defRPr/>
            </a:lvl9pPr>
          </a:lstStyle>
          <a:p>
            <a:pPr marL="0" lvl="0" indent="0" algn="r" rtl="0">
              <a:spcBef>
                <a:spcPts val="0"/>
              </a:spcBef>
              <a:spcAft>
                <a:spcPts val="0"/>
              </a:spcAft>
              <a:buNone/>
            </a:pPr>
            <a:fld id="{00000000-1234-1234-1234-123412341234}" type="slidenum">
              <a:rPr lang="ja-JP"/>
              <a:t>‹#›</a:t>
            </a:fld>
            <a:endParaRPr/>
          </a:p>
        </p:txBody>
      </p:sp>
      <p:pic>
        <p:nvPicPr>
          <p:cNvPr id="81" name="Google Shape;81;p31"/>
          <p:cNvPicPr preferRelativeResize="0"/>
          <p:nvPr/>
        </p:nvPicPr>
        <p:blipFill rotWithShape="1">
          <a:blip r:embed="rId3">
            <a:alphaModFix/>
          </a:blip>
          <a:srcRect/>
          <a:stretch/>
        </p:blipFill>
        <p:spPr>
          <a:xfrm>
            <a:off x="7426797" y="356640"/>
            <a:ext cx="1357200" cy="424125"/>
          </a:xfrm>
          <a:prstGeom prst="rect">
            <a:avLst/>
          </a:prstGeom>
          <a:noFill/>
          <a:ln>
            <a:noFill/>
          </a:ln>
        </p:spPr>
      </p:pic>
      <p:sp>
        <p:nvSpPr>
          <p:cNvPr id="82" name="Google Shape;82;p31"/>
          <p:cNvSpPr txBox="1">
            <a:spLocks noGrp="1"/>
          </p:cNvSpPr>
          <p:nvPr>
            <p:ph type="title"/>
          </p:nvPr>
        </p:nvSpPr>
        <p:spPr>
          <a:xfrm>
            <a:off x="359569" y="412905"/>
            <a:ext cx="5022000" cy="79375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SzPts val="23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1"/>
          <p:cNvSpPr txBox="1">
            <a:spLocks noGrp="1"/>
          </p:cNvSpPr>
          <p:nvPr>
            <p:ph type="body" idx="1"/>
          </p:nvPr>
        </p:nvSpPr>
        <p:spPr>
          <a:xfrm>
            <a:off x="359569" y="1313104"/>
            <a:ext cx="5022470" cy="4492384"/>
          </a:xfrm>
          <a:prstGeom prst="rect">
            <a:avLst/>
          </a:prstGeom>
          <a:noFill/>
          <a:ln>
            <a:noFill/>
          </a:ln>
        </p:spPr>
        <p:txBody>
          <a:bodyPr spcFirstLastPara="1" wrap="square" lIns="0" tIns="54000" rIns="0" bIns="0" anchor="t" anchorCtr="0">
            <a:noAutofit/>
          </a:bodyPr>
          <a:lstStyle>
            <a:lvl1pPr marL="457200" lvl="0" indent="-374650" algn="l">
              <a:lnSpc>
                <a:spcPct val="100000"/>
              </a:lnSpc>
              <a:spcBef>
                <a:spcPts val="0"/>
              </a:spcBef>
              <a:spcAft>
                <a:spcPts val="0"/>
              </a:spcAft>
              <a:buClr>
                <a:schemeClr val="dk1"/>
              </a:buClr>
              <a:buSzPts val="2300"/>
              <a:buFont typeface="Arial"/>
              <a:buAutoNum type="arabicPeriod"/>
              <a:defRPr sz="2300" b="1">
                <a:solidFill>
                  <a:schemeClr val="dk1"/>
                </a:solidFill>
              </a:defRPr>
            </a:lvl1pPr>
            <a:lvl2pPr marL="914400" lvl="1" indent="-374650" algn="l">
              <a:lnSpc>
                <a:spcPct val="100000"/>
              </a:lnSpc>
              <a:spcBef>
                <a:spcPts val="1200"/>
              </a:spcBef>
              <a:spcAft>
                <a:spcPts val="0"/>
              </a:spcAft>
              <a:buClr>
                <a:schemeClr val="dk1"/>
              </a:buClr>
              <a:buSzPts val="2300"/>
              <a:buFont typeface="Arial"/>
              <a:buAutoNum type="arabicPeriod"/>
              <a:defRPr sz="2300" b="1">
                <a:solidFill>
                  <a:schemeClr val="dk1"/>
                </a:solidFill>
              </a:defRPr>
            </a:lvl2pPr>
            <a:lvl3pPr marL="1371600" lvl="2" indent="-374650" algn="l">
              <a:lnSpc>
                <a:spcPct val="100000"/>
              </a:lnSpc>
              <a:spcBef>
                <a:spcPts val="1200"/>
              </a:spcBef>
              <a:spcAft>
                <a:spcPts val="0"/>
              </a:spcAft>
              <a:buClr>
                <a:schemeClr val="dk1"/>
              </a:buClr>
              <a:buSzPts val="2300"/>
              <a:buFont typeface="Arial"/>
              <a:buAutoNum type="arabicPeriod"/>
              <a:defRPr sz="2300" b="1">
                <a:solidFill>
                  <a:schemeClr val="dk1"/>
                </a:solidFill>
              </a:defRPr>
            </a:lvl3pPr>
            <a:lvl4pPr marL="1828800" lvl="3" indent="-311150" algn="l">
              <a:lnSpc>
                <a:spcPct val="100000"/>
              </a:lnSpc>
              <a:spcBef>
                <a:spcPts val="1200"/>
              </a:spcBef>
              <a:spcAft>
                <a:spcPts val="0"/>
              </a:spcAft>
              <a:buClr>
                <a:schemeClr val="dk1"/>
              </a:buClr>
              <a:buSzPts val="1300"/>
              <a:buFont typeface="Arial"/>
              <a:buAutoNum type="arabicPeriod"/>
              <a:defRPr sz="2300" b="1">
                <a:solidFill>
                  <a:schemeClr val="dk1"/>
                </a:solidFill>
              </a:defRPr>
            </a:lvl4pPr>
            <a:lvl5pPr marL="2286000" lvl="4" indent="-311150" algn="l">
              <a:lnSpc>
                <a:spcPct val="100000"/>
              </a:lnSpc>
              <a:spcBef>
                <a:spcPts val="1200"/>
              </a:spcBef>
              <a:spcAft>
                <a:spcPts val="0"/>
              </a:spcAft>
              <a:buClr>
                <a:schemeClr val="dk1"/>
              </a:buClr>
              <a:buSzPts val="1300"/>
              <a:buFont typeface="Arial"/>
              <a:buAutoNum type="arabicPeriod"/>
              <a:defRPr sz="2300" b="1">
                <a:solidFill>
                  <a:schemeClr val="dk1"/>
                </a:solidFill>
              </a:defRPr>
            </a:lvl5pPr>
            <a:lvl6pPr marL="2743200" lvl="5" indent="-330200" algn="l">
              <a:lnSpc>
                <a:spcPct val="100000"/>
              </a:lnSpc>
              <a:spcBef>
                <a:spcPts val="1200"/>
              </a:spcBef>
              <a:spcAft>
                <a:spcPts val="0"/>
              </a:spcAft>
              <a:buClr>
                <a:schemeClr val="dk1"/>
              </a:buClr>
              <a:buSzPts val="1600"/>
              <a:buFont typeface="Arial"/>
              <a:buAutoNum type="arabicPeriod"/>
              <a:defRPr sz="2300" b="1">
                <a:solidFill>
                  <a:schemeClr val="dk1"/>
                </a:solidFill>
              </a:defRPr>
            </a:lvl6pPr>
            <a:lvl7pPr marL="3200400" lvl="6" indent="-311150" algn="l">
              <a:lnSpc>
                <a:spcPct val="100000"/>
              </a:lnSpc>
              <a:spcBef>
                <a:spcPts val="1200"/>
              </a:spcBef>
              <a:spcAft>
                <a:spcPts val="0"/>
              </a:spcAft>
              <a:buClr>
                <a:schemeClr val="dk1"/>
              </a:buClr>
              <a:buSzPts val="1300"/>
              <a:buFont typeface="Arial"/>
              <a:buAutoNum type="arabicPeriod"/>
              <a:defRPr sz="2300" b="1">
                <a:solidFill>
                  <a:schemeClr val="dk1"/>
                </a:solidFill>
              </a:defRPr>
            </a:lvl7pPr>
            <a:lvl8pPr marL="3657600" lvl="7" indent="-374650" algn="l">
              <a:lnSpc>
                <a:spcPct val="100000"/>
              </a:lnSpc>
              <a:spcBef>
                <a:spcPts val="1200"/>
              </a:spcBef>
              <a:spcAft>
                <a:spcPts val="0"/>
              </a:spcAft>
              <a:buClr>
                <a:schemeClr val="dk1"/>
              </a:buClr>
              <a:buSzPts val="2300"/>
              <a:buFont typeface="Arial"/>
              <a:buAutoNum type="arabicPeriod"/>
              <a:defRPr sz="2300" b="1">
                <a:solidFill>
                  <a:schemeClr val="dk1"/>
                </a:solidFill>
              </a:defRPr>
            </a:lvl8pPr>
            <a:lvl9pPr marL="4114800" lvl="8" indent="-338137" algn="l">
              <a:lnSpc>
                <a:spcPct val="100000"/>
              </a:lnSpc>
              <a:spcBef>
                <a:spcPts val="1200"/>
              </a:spcBef>
              <a:spcAft>
                <a:spcPts val="1200"/>
              </a:spcAft>
              <a:buClr>
                <a:schemeClr val="dk1"/>
              </a:buClr>
              <a:buSzPts val="1725"/>
              <a:buFont typeface="Arial"/>
              <a:buAutoNum type="arabicPeriod"/>
              <a:defRPr sz="1725" b="1">
                <a:solidFill>
                  <a:schemeClr val="dk1"/>
                </a:solidFill>
              </a:defRPr>
            </a:lvl9pPr>
          </a:lstStyle>
          <a:p>
            <a:endParaRPr/>
          </a:p>
        </p:txBody>
      </p:sp>
    </p:spTree>
  </p:cSld>
  <p:clrMapOvr>
    <a:masterClrMapping/>
  </p:clrMapOvr>
  <p:extLst>
    <p:ext uri="{DCECCB84-F9BA-43D5-87BE-67443E8EF086}">
      <p15:sldGuideLst xmlns:p15="http://schemas.microsoft.com/office/powerpoint/2012/main">
        <p15:guide id="1" orient="horz" pos="255">
          <p15:clr>
            <a:srgbClr val="A4A3A4"/>
          </p15:clr>
        </p15:guide>
        <p15:guide id="2" orient="horz" pos="822">
          <p15:clr>
            <a:srgbClr val="A4A3A4"/>
          </p15:clr>
        </p15:guide>
        <p15:guide id="3" orient="horz" pos="3657">
          <p15:clr>
            <a:srgbClr val="A4A3A4"/>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359569" y="360000"/>
            <a:ext cx="7130891" cy="79375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2"/>
              </a:buClr>
              <a:buSzPts val="2300"/>
              <a:buFont typeface="BIZ UDPGothic"/>
              <a:buNone/>
              <a:defRPr sz="2300" b="1" i="0" u="none" strike="noStrike" cap="none">
                <a:solidFill>
                  <a:schemeClr val="dk2"/>
                </a:solidFill>
                <a:latin typeface="BIZ UDPGothic"/>
                <a:ea typeface="BIZ UDPGothic"/>
                <a:cs typeface="BIZ UDPGothic"/>
                <a:sym typeface="BIZ UDP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7"/>
          <p:cNvSpPr txBox="1">
            <a:spLocks noGrp="1"/>
          </p:cNvSpPr>
          <p:nvPr>
            <p:ph type="body" idx="1"/>
          </p:nvPr>
        </p:nvSpPr>
        <p:spPr>
          <a:xfrm>
            <a:off x="359569" y="1376363"/>
            <a:ext cx="8424863" cy="4800600"/>
          </a:xfrm>
          <a:prstGeom prst="rect">
            <a:avLst/>
          </a:prstGeom>
          <a:noFill/>
          <a:ln>
            <a:noFill/>
          </a:ln>
        </p:spPr>
        <p:txBody>
          <a:bodyPr spcFirstLastPara="1" wrap="square" lIns="0" tIns="0" rIns="0" bIns="0" anchor="t" anchorCtr="0">
            <a:noAutofit/>
          </a:bodyPr>
          <a:lstStyle>
            <a:lvl1pPr marL="457200" marR="0" lvl="0" indent="-311150" algn="l" rtl="0">
              <a:lnSpc>
                <a:spcPct val="135000"/>
              </a:lnSpc>
              <a:spcBef>
                <a:spcPts val="0"/>
              </a:spcBef>
              <a:spcAft>
                <a:spcPts val="0"/>
              </a:spcAft>
              <a:buClr>
                <a:schemeClr val="dk1"/>
              </a:buClr>
              <a:buSzPts val="1300"/>
              <a:buFont typeface="BIZ UDPGothic"/>
              <a:buChar char="—"/>
              <a:defRPr sz="1300" b="0" i="0" u="none" strike="noStrike" cap="none">
                <a:solidFill>
                  <a:schemeClr val="dk1"/>
                </a:solidFill>
                <a:latin typeface="BIZ UDPGothic"/>
                <a:ea typeface="BIZ UDPGothic"/>
                <a:cs typeface="BIZ UDPGothic"/>
                <a:sym typeface="BIZ UDPGothic"/>
              </a:defRPr>
            </a:lvl1pPr>
            <a:lvl2pPr marL="914400" marR="0" lvl="1" indent="-311150" algn="l" rtl="0">
              <a:lnSpc>
                <a:spcPct val="135000"/>
              </a:lnSpc>
              <a:spcBef>
                <a:spcPts val="0"/>
              </a:spcBef>
              <a:spcAft>
                <a:spcPts val="0"/>
              </a:spcAft>
              <a:buClr>
                <a:schemeClr val="dk1"/>
              </a:buClr>
              <a:buSzPts val="1300"/>
              <a:buFont typeface="BIZ UDPGothic"/>
              <a:buChar char="—"/>
              <a:defRPr sz="1300" b="0" i="0" u="none" strike="noStrike" cap="none">
                <a:solidFill>
                  <a:schemeClr val="dk1"/>
                </a:solidFill>
                <a:latin typeface="BIZ UDPGothic"/>
                <a:ea typeface="BIZ UDPGothic"/>
                <a:cs typeface="BIZ UDPGothic"/>
                <a:sym typeface="BIZ UDPGothic"/>
              </a:defRPr>
            </a:lvl2pPr>
            <a:lvl3pPr marL="1371600" marR="0" lvl="2" indent="-311150" algn="l" rtl="0">
              <a:lnSpc>
                <a:spcPct val="135000"/>
              </a:lnSpc>
              <a:spcBef>
                <a:spcPts val="0"/>
              </a:spcBef>
              <a:spcAft>
                <a:spcPts val="0"/>
              </a:spcAft>
              <a:buClr>
                <a:schemeClr val="dk1"/>
              </a:buClr>
              <a:buSzPts val="1300"/>
              <a:buFont typeface="BIZ UDPGothic"/>
              <a:buChar char="—"/>
              <a:defRPr sz="1300" b="0" i="0" u="none" strike="noStrike" cap="none">
                <a:solidFill>
                  <a:schemeClr val="dk1"/>
                </a:solidFill>
                <a:latin typeface="BIZ UDPGothic"/>
                <a:ea typeface="BIZ UDPGothic"/>
                <a:cs typeface="BIZ UDPGothic"/>
                <a:sym typeface="BIZ UDPGothic"/>
              </a:defRPr>
            </a:lvl3pPr>
            <a:lvl4pPr marL="1828800" marR="0" lvl="3" indent="-228600" algn="l" rtl="0">
              <a:lnSpc>
                <a:spcPct val="135000"/>
              </a:lnSpc>
              <a:spcBef>
                <a:spcPts val="0"/>
              </a:spcBef>
              <a:spcAft>
                <a:spcPts val="0"/>
              </a:spcAft>
              <a:buClr>
                <a:schemeClr val="dk2"/>
              </a:buClr>
              <a:buSzPts val="1300"/>
              <a:buFont typeface="BIZ UDPGothic"/>
              <a:buNone/>
              <a:defRPr sz="1300" b="1" i="0" u="none" strike="noStrike" cap="none">
                <a:solidFill>
                  <a:schemeClr val="dk2"/>
                </a:solidFill>
                <a:latin typeface="BIZ UDPGothic"/>
                <a:ea typeface="BIZ UDPGothic"/>
                <a:cs typeface="BIZ UDPGothic"/>
                <a:sym typeface="BIZ UDPGothic"/>
              </a:defRPr>
            </a:lvl4pPr>
            <a:lvl5pPr marL="2286000" marR="0" lvl="4" indent="-228600" algn="l" rtl="0">
              <a:lnSpc>
                <a:spcPct val="135000"/>
              </a:lnSpc>
              <a:spcBef>
                <a:spcPts val="0"/>
              </a:spcBef>
              <a:spcAft>
                <a:spcPts val="0"/>
              </a:spcAft>
              <a:buClr>
                <a:schemeClr val="dk1"/>
              </a:buClr>
              <a:buSzPts val="1300"/>
              <a:buFont typeface="BIZ UDPGothic"/>
              <a:buNone/>
              <a:defRPr sz="1300" b="0" i="0" u="none" strike="noStrike" cap="none">
                <a:solidFill>
                  <a:schemeClr val="dk1"/>
                </a:solidFill>
                <a:latin typeface="BIZ UDPGothic"/>
                <a:ea typeface="BIZ UDPGothic"/>
                <a:cs typeface="BIZ UDPGothic"/>
                <a:sym typeface="BIZ UDPGothic"/>
              </a:defRPr>
            </a:lvl5pPr>
            <a:lvl6pPr marL="2743200" marR="0" lvl="5" indent="-228600" algn="l" rtl="0">
              <a:lnSpc>
                <a:spcPct val="135000"/>
              </a:lnSpc>
              <a:spcBef>
                <a:spcPts val="0"/>
              </a:spcBef>
              <a:spcAft>
                <a:spcPts val="0"/>
              </a:spcAft>
              <a:buClr>
                <a:schemeClr val="dk1"/>
              </a:buClr>
              <a:buSzPts val="1600"/>
              <a:buFont typeface="BIZ UDPGothic"/>
              <a:buNone/>
              <a:defRPr sz="1600" b="1" i="0" u="none" strike="noStrike" cap="none">
                <a:solidFill>
                  <a:schemeClr val="dk1"/>
                </a:solidFill>
                <a:latin typeface="BIZ UDPGothic"/>
                <a:ea typeface="BIZ UDPGothic"/>
                <a:cs typeface="BIZ UDPGothic"/>
                <a:sym typeface="BIZ UDPGothic"/>
              </a:defRPr>
            </a:lvl6pPr>
            <a:lvl7pPr marL="3200400" marR="0" lvl="6" indent="-228600" algn="l" rtl="0">
              <a:lnSpc>
                <a:spcPct val="135000"/>
              </a:lnSpc>
              <a:spcBef>
                <a:spcPts val="0"/>
              </a:spcBef>
              <a:spcAft>
                <a:spcPts val="0"/>
              </a:spcAft>
              <a:buClr>
                <a:schemeClr val="dk1"/>
              </a:buClr>
              <a:buSzPts val="1300"/>
              <a:buFont typeface="BIZ UDPGothic"/>
              <a:buNone/>
              <a:defRPr sz="1300" b="0" i="0" u="none" strike="noStrike" cap="none">
                <a:solidFill>
                  <a:schemeClr val="dk1"/>
                </a:solidFill>
                <a:latin typeface="BIZ UDPGothic"/>
                <a:ea typeface="BIZ UDPGothic"/>
                <a:cs typeface="BIZ UDPGothic"/>
                <a:sym typeface="BIZ UDPGothic"/>
              </a:defRPr>
            </a:lvl7pPr>
            <a:lvl8pPr marL="3657600" marR="0" lvl="7" indent="-228600" algn="l" rtl="0">
              <a:lnSpc>
                <a:spcPct val="100000"/>
              </a:lnSpc>
              <a:spcBef>
                <a:spcPts val="0"/>
              </a:spcBef>
              <a:spcAft>
                <a:spcPts val="0"/>
              </a:spcAft>
              <a:buClr>
                <a:schemeClr val="dk1"/>
              </a:buClr>
              <a:buSzPts val="5300"/>
              <a:buFont typeface="BIZ UDPGothic"/>
              <a:buNone/>
              <a:defRPr sz="5300" b="1" i="0" u="none" strike="noStrike" cap="none">
                <a:solidFill>
                  <a:schemeClr val="dk1"/>
                </a:solidFill>
                <a:latin typeface="BIZ UDPGothic"/>
                <a:ea typeface="BIZ UDPGothic"/>
                <a:cs typeface="BIZ UDPGothic"/>
                <a:sym typeface="BIZ UDPGothic"/>
              </a:defRPr>
            </a:lvl8pPr>
            <a:lvl9pPr marL="4114800" marR="0" lvl="8" indent="-311150" algn="l" rtl="0">
              <a:lnSpc>
                <a:spcPct val="135000"/>
              </a:lnSpc>
              <a:spcBef>
                <a:spcPts val="0"/>
              </a:spcBef>
              <a:spcAft>
                <a:spcPts val="0"/>
              </a:spcAft>
              <a:buClr>
                <a:schemeClr val="dk1"/>
              </a:buClr>
              <a:buSzPts val="1300"/>
              <a:buFont typeface="BIZ UDPGothic"/>
              <a:buChar char="—"/>
              <a:defRPr sz="1300" b="0" i="0" u="none" strike="noStrike" cap="none">
                <a:solidFill>
                  <a:schemeClr val="dk1"/>
                </a:solidFill>
                <a:latin typeface="BIZ UDPGothic"/>
                <a:ea typeface="BIZ UDPGothic"/>
                <a:cs typeface="BIZ UDPGothic"/>
                <a:sym typeface="BIZ UDPGothic"/>
              </a:defRPr>
            </a:lvl9pPr>
          </a:lstStyle>
          <a:p>
            <a:endParaRPr/>
          </a:p>
        </p:txBody>
      </p:sp>
      <p:sp>
        <p:nvSpPr>
          <p:cNvPr id="12" name="Google Shape;12;p7"/>
          <p:cNvSpPr txBox="1">
            <a:spLocks noGrp="1"/>
          </p:cNvSpPr>
          <p:nvPr>
            <p:ph type="dt" idx="10"/>
          </p:nvPr>
        </p:nvSpPr>
        <p:spPr>
          <a:xfrm>
            <a:off x="628650" y="706534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929292"/>
                </a:solidFill>
                <a:latin typeface="BIZ UDPGothic"/>
                <a:ea typeface="BIZ UDPGothic"/>
                <a:cs typeface="BIZ UDPGothic"/>
                <a:sym typeface="BIZ UDP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9pPr>
          </a:lstStyle>
          <a:p>
            <a:endParaRPr/>
          </a:p>
        </p:txBody>
      </p:sp>
      <p:sp>
        <p:nvSpPr>
          <p:cNvPr id="13" name="Google Shape;13;p7"/>
          <p:cNvSpPr txBox="1">
            <a:spLocks noGrp="1"/>
          </p:cNvSpPr>
          <p:nvPr>
            <p:ph type="ftr" idx="11"/>
          </p:nvPr>
        </p:nvSpPr>
        <p:spPr>
          <a:xfrm>
            <a:off x="3028950" y="706534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929292"/>
                </a:solidFill>
                <a:latin typeface="BIZ UDPGothic"/>
                <a:ea typeface="BIZ UDPGothic"/>
                <a:cs typeface="BIZ UDPGothic"/>
                <a:sym typeface="BIZ UDP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BIZ UDPGothic"/>
                <a:ea typeface="BIZ UDPGothic"/>
                <a:cs typeface="BIZ UDPGothic"/>
                <a:sym typeface="BIZ UDPGothic"/>
              </a:defRPr>
            </a:lvl9pPr>
          </a:lstStyle>
          <a:p>
            <a:endParaRPr/>
          </a:p>
        </p:txBody>
      </p:sp>
      <p:sp>
        <p:nvSpPr>
          <p:cNvPr id="14" name="Google Shape;14;p7"/>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lvl1pPr marL="0" marR="0" lvl="0" indent="0" algn="r" rtl="0">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1pPr>
            <a:lvl2pPr marL="0" marR="0" lvl="1" indent="0" algn="r" rtl="0">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2pPr>
            <a:lvl3pPr marL="0" marR="0" lvl="2" indent="0" algn="r" rtl="0">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3pPr>
            <a:lvl4pPr marL="0" marR="0" lvl="3" indent="0" algn="r" rtl="0">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4pPr>
            <a:lvl5pPr marL="0" marR="0" lvl="4" indent="0" algn="r" rtl="0">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5pPr>
            <a:lvl6pPr marL="0" marR="0" lvl="5" indent="0" algn="r" rtl="0">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6pPr>
            <a:lvl7pPr marL="0" marR="0" lvl="6" indent="0" algn="r" rtl="0">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7pPr>
            <a:lvl8pPr marL="0" marR="0" lvl="7" indent="0" algn="r" rtl="0">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8pPr>
            <a:lvl9pPr marL="0" marR="0" lvl="8" indent="0" algn="r" rtl="0">
              <a:lnSpc>
                <a:spcPct val="100000"/>
              </a:lnSpc>
              <a:spcBef>
                <a:spcPts val="0"/>
              </a:spcBef>
              <a:spcAft>
                <a:spcPts val="0"/>
              </a:spcAft>
              <a:buClr>
                <a:srgbClr val="000000"/>
              </a:buClr>
              <a:buSzPts val="700"/>
              <a:buFont typeface="Arial"/>
              <a:buNone/>
              <a:defRPr sz="700" b="0" i="0" u="none" strike="noStrike" cap="none">
                <a:solidFill>
                  <a:schemeClr val="dk1"/>
                </a:solidFill>
                <a:latin typeface="BIZ UDPGothic"/>
                <a:ea typeface="BIZ UDPGothic"/>
                <a:cs typeface="BIZ UDPGothic"/>
                <a:sym typeface="BIZ UDPGothic"/>
              </a:defRPr>
            </a:lvl9pPr>
          </a:lstStyle>
          <a:p>
            <a:pPr marL="0" lvl="0" indent="0" algn="r" rtl="0">
              <a:spcBef>
                <a:spcPts val="0"/>
              </a:spcBef>
              <a:spcAft>
                <a:spcPts val="0"/>
              </a:spcAft>
              <a:buNone/>
            </a:pPr>
            <a:fld id="{00000000-1234-1234-1234-123412341234}" type="slidenum">
              <a:rPr lang="ja-JP"/>
              <a:t>‹#›</a:t>
            </a:fld>
            <a:endParaRPr/>
          </a:p>
        </p:txBody>
      </p:sp>
      <p:sp>
        <p:nvSpPr>
          <p:cNvPr id="15" name="Google Shape;15;p7"/>
          <p:cNvSpPr txBox="1"/>
          <p:nvPr/>
        </p:nvSpPr>
        <p:spPr>
          <a:xfrm>
            <a:off x="377427" y="6486525"/>
            <a:ext cx="1948135" cy="185788"/>
          </a:xfrm>
          <a:prstGeom prst="rect">
            <a:avLst/>
          </a:prstGeom>
          <a:noFill/>
          <a:ln>
            <a:noFill/>
          </a:ln>
        </p:spPr>
        <p:txBody>
          <a:bodyPr spcFirstLastPara="1" wrap="square" lIns="0" tIns="0" rIns="0" bIns="0" anchor="b" anchorCtr="0">
            <a:noAutofit/>
          </a:bodyPr>
          <a:lstStyle/>
          <a:p>
            <a:pPr marL="0" marR="0" lvl="0" indent="0" algn="l" rtl="0">
              <a:lnSpc>
                <a:spcPct val="100000"/>
              </a:lnSpc>
              <a:spcBef>
                <a:spcPts val="0"/>
              </a:spcBef>
              <a:spcAft>
                <a:spcPts val="0"/>
              </a:spcAft>
              <a:buClr>
                <a:srgbClr val="000000"/>
              </a:buClr>
              <a:buSzPts val="600"/>
              <a:buFont typeface="Arial"/>
              <a:buNone/>
            </a:pPr>
            <a:r>
              <a:rPr lang="en-US" altLang="ja-JP" sz="600" b="0" i="0" u="none" strike="noStrike" cap="none" dirty="0">
                <a:solidFill>
                  <a:schemeClr val="dk1"/>
                </a:solidFill>
                <a:latin typeface="BIZ UDPGothic"/>
                <a:ea typeface="BIZ UDPGothic"/>
                <a:cs typeface="BIZ UDPGothic"/>
                <a:sym typeface="BIZ UDPGothic"/>
              </a:rPr>
              <a:t>©️ </a:t>
            </a:r>
            <a:r>
              <a:rPr lang="en-US" altLang="ja-JP" sz="600" b="0" i="0" u="none" strike="noStrike" cap="none" dirty="0" err="1">
                <a:solidFill>
                  <a:schemeClr val="dk1"/>
                </a:solidFill>
                <a:latin typeface="BIZ UDPGothic"/>
                <a:ea typeface="BIZ UDPGothic"/>
                <a:cs typeface="BIZ UDPGothic"/>
                <a:sym typeface="BIZ UDPGothic"/>
              </a:rPr>
              <a:t>RAKUS</a:t>
            </a:r>
            <a:r>
              <a:rPr lang="en-US" altLang="ja-JP" sz="600" b="0" i="0" u="none" strike="noStrike" cap="none" dirty="0">
                <a:solidFill>
                  <a:schemeClr val="dk1"/>
                </a:solidFill>
                <a:latin typeface="BIZ UDPGothic"/>
                <a:ea typeface="BIZ UDPGothic"/>
                <a:cs typeface="BIZ UDPGothic"/>
                <a:sym typeface="BIZ UDPGothic"/>
              </a:rPr>
              <a:t> Co., Ltd. All Rights Reserved.</a:t>
            </a:r>
            <a:endParaRPr lang="en-US" sz="600" b="0" i="0" u="none" strike="noStrike" cap="none" dirty="0">
              <a:solidFill>
                <a:schemeClr val="dk1"/>
              </a:solidFill>
              <a:latin typeface="BIZ UDPGothic"/>
              <a:ea typeface="BIZ UDPGothic"/>
              <a:cs typeface="BIZ UDPGothic"/>
              <a:sym typeface="BIZ UDPGothic"/>
            </a:endParaRPr>
          </a:p>
        </p:txBody>
      </p:sp>
      <p:pic>
        <p:nvPicPr>
          <p:cNvPr id="16" name="Google Shape;16;p7"/>
          <p:cNvPicPr preferRelativeResize="0"/>
          <p:nvPr/>
        </p:nvPicPr>
        <p:blipFill rotWithShape="1">
          <a:blip r:embed="rId10">
            <a:alphaModFix/>
          </a:blip>
          <a:srcRect/>
          <a:stretch/>
        </p:blipFill>
        <p:spPr>
          <a:xfrm>
            <a:off x="7427231" y="360000"/>
            <a:ext cx="1357200" cy="42412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27">
          <p15:clr>
            <a:srgbClr val="A4A3A4"/>
          </p15:clr>
        </p15:guide>
        <p15:guide id="2" pos="5534">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hyperlink" Target="https://support-navi.rakurakuseisan.jp/page/welcom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upport-navi.rakurakuseisan.jp/announcements/tkymo970vk0v9xnw"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upport-navi.rakurakuseisan.jp/announcements/ugrjeghxgkp45xsr"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support-navi.rakurakuseisan.jp/announcements/fbp4uyiwdu2cjyea" TargetMode="External"/><Relationship Id="rId4" Type="http://schemas.openxmlformats.org/officeDocument/2006/relationships/hyperlink" Target="https://support-navi.rakurakuseisan.jp/announcements/29aq3qdfbvjrmttg"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support-navi.rakurakuseisan.jp/"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hyperlink" Target="https://support-navi.rakurakuseisan.jp/menus/f0cmdeoywspq9tlg"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support-navi.rakurakuseisan.jp/announcements/cm1vgz0yonahxe5j"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support-navi.rakurakuseisan.jp/announcements/dgemtotanfdiryr4"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support-navi.rakurakuseisan.jp/menus/udywhg5tztacid9d"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6"/>
          <p:cNvSpPr txBox="1">
            <a:spLocks noGrp="1"/>
          </p:cNvSpPr>
          <p:nvPr>
            <p:ph type="ctrTitle"/>
          </p:nvPr>
        </p:nvSpPr>
        <p:spPr>
          <a:xfrm>
            <a:off x="359568" y="2812279"/>
            <a:ext cx="5791849" cy="2552935"/>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Clr>
                <a:schemeClr val="dk1"/>
              </a:buClr>
              <a:buSzPts val="5300"/>
              <a:buFont typeface="BIZ UDPGothic"/>
              <a:buNone/>
            </a:pPr>
            <a:r>
              <a:rPr lang="ja-JP" altLang="en-US" sz="3600" dirty="0"/>
              <a:t>「</a:t>
            </a:r>
            <a:r>
              <a:rPr lang="ja-JP" sz="3600" dirty="0"/>
              <a:t>楽楽精算</a:t>
            </a:r>
            <a:r>
              <a:rPr lang="ja-JP" altLang="en-US" sz="3600" dirty="0"/>
              <a:t>」</a:t>
            </a:r>
            <a:br>
              <a:rPr lang="ja-JP" sz="3600" dirty="0"/>
            </a:br>
            <a:r>
              <a:rPr lang="ja-JP" sz="3600" dirty="0"/>
              <a:t>管理者向け引き継ぎ資料</a:t>
            </a:r>
            <a:endParaRPr dirty="0"/>
          </a:p>
        </p:txBody>
      </p:sp>
      <p:sp>
        <p:nvSpPr>
          <p:cNvPr id="89" name="Google Shape;89;p16"/>
          <p:cNvSpPr txBox="1">
            <a:spLocks noGrp="1"/>
          </p:cNvSpPr>
          <p:nvPr>
            <p:ph type="body" idx="2"/>
          </p:nvPr>
        </p:nvSpPr>
        <p:spPr>
          <a:xfrm>
            <a:off x="7704431" y="6538912"/>
            <a:ext cx="1080000" cy="180000"/>
          </a:xfrm>
          <a:prstGeom prst="rect">
            <a:avLst/>
          </a:prstGeom>
          <a:noFill/>
          <a:ln>
            <a:noFill/>
          </a:ln>
        </p:spPr>
        <p:txBody>
          <a:bodyPr spcFirstLastPara="1" wrap="square" lIns="0" tIns="0" rIns="0" bIns="0" anchor="t" anchorCtr="0">
            <a:noAutofit/>
          </a:bodyPr>
          <a:lstStyle/>
          <a:p>
            <a:pPr marL="457200" lvl="0" indent="-228600" algn="r" rtl="0">
              <a:lnSpc>
                <a:spcPct val="120000"/>
              </a:lnSpc>
              <a:spcBef>
                <a:spcPts val="0"/>
              </a:spcBef>
              <a:spcAft>
                <a:spcPts val="0"/>
              </a:spcAft>
              <a:buClr>
                <a:schemeClr val="dk1"/>
              </a:buClr>
              <a:buSzPts val="800"/>
              <a:buFont typeface="BIZ UDPGothic"/>
              <a:buNone/>
            </a:pPr>
            <a:r>
              <a:rPr lang="en-US" altLang="ja-JP" dirty="0"/>
              <a:t>2025/03</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70" name="Google Shape;170;p23"/>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2.後任者様へ　</a:t>
            </a:r>
            <a:r>
              <a:rPr lang="ja-JP" altLang="en-US" dirty="0"/>
              <a:t>管理者を引き継ぐ際に行うこと</a:t>
            </a:r>
            <a:endParaRPr dirty="0"/>
          </a:p>
        </p:txBody>
      </p:sp>
      <p:sp>
        <p:nvSpPr>
          <p:cNvPr id="171" name="Google Shape;171;p23"/>
          <p:cNvSpPr txBox="1">
            <a:spLocks noGrp="1"/>
          </p:cNvSpPr>
          <p:nvPr>
            <p:ph type="body" idx="1"/>
          </p:nvPr>
        </p:nvSpPr>
        <p:spPr>
          <a:xfrm>
            <a:off x="359568" y="1233488"/>
            <a:ext cx="8424862" cy="2258998"/>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sz="1800" b="1" dirty="0">
                <a:solidFill>
                  <a:schemeClr val="dk2"/>
                </a:solidFill>
              </a:rPr>
              <a:t>①経費精算システム「楽楽精算」とは</a:t>
            </a:r>
            <a:endParaRPr sz="1800" dirty="0"/>
          </a:p>
          <a:p>
            <a:pPr marL="114300" lvl="0" indent="0" algn="l" rtl="0">
              <a:lnSpc>
                <a:spcPct val="135000"/>
              </a:lnSpc>
              <a:spcBef>
                <a:spcPts val="0"/>
              </a:spcBef>
              <a:spcAft>
                <a:spcPts val="0"/>
              </a:spcAft>
              <a:buSzPts val="1800"/>
              <a:buNone/>
            </a:pPr>
            <a:r>
              <a:rPr lang="ja-JP" dirty="0"/>
              <a:t>・ 経費・交通費・旅費など、</a:t>
            </a:r>
            <a:endParaRPr dirty="0"/>
          </a:p>
          <a:p>
            <a:pPr marL="114300" lvl="0" indent="0" algn="l" rtl="0">
              <a:lnSpc>
                <a:spcPct val="135000"/>
              </a:lnSpc>
              <a:spcBef>
                <a:spcPts val="0"/>
              </a:spcBef>
              <a:spcAft>
                <a:spcPts val="0"/>
              </a:spcAft>
              <a:buSzPts val="1800"/>
              <a:buNone/>
            </a:pPr>
            <a:r>
              <a:rPr lang="ja-JP" dirty="0"/>
              <a:t>　</a:t>
            </a:r>
            <a:r>
              <a:rPr lang="ja-JP" b="1" dirty="0"/>
              <a:t>経費にかかわるすべての処理をまとめて効率化</a:t>
            </a:r>
            <a:r>
              <a:rPr lang="ja-JP" dirty="0"/>
              <a:t>できるクラウド型の経費精算システムです。</a:t>
            </a:r>
            <a:endParaRPr lang="en-US" altLang="ja-JP" dirty="0"/>
          </a:p>
          <a:p>
            <a:pPr marL="114300" lvl="0" indent="0" algn="l" rtl="0">
              <a:lnSpc>
                <a:spcPct val="135000"/>
              </a:lnSpc>
              <a:spcBef>
                <a:spcPts val="0"/>
              </a:spcBef>
              <a:spcAft>
                <a:spcPts val="0"/>
              </a:spcAft>
              <a:buSzPts val="1800"/>
              <a:buNone/>
            </a:pPr>
            <a:endParaRPr dirty="0"/>
          </a:p>
          <a:p>
            <a:pPr marL="114300" lvl="0" indent="0" algn="l" rtl="0">
              <a:lnSpc>
                <a:spcPct val="135000"/>
              </a:lnSpc>
              <a:spcBef>
                <a:spcPts val="0"/>
              </a:spcBef>
              <a:spcAft>
                <a:spcPts val="0"/>
              </a:spcAft>
              <a:buSzPts val="1800"/>
              <a:buNone/>
            </a:pPr>
            <a:r>
              <a:rPr lang="ja-JP" dirty="0"/>
              <a:t>・ 申請→承認→経理作業の電子化や、自動仕訳・会計ソフト連携など、様々な機能で  </a:t>
            </a:r>
            <a:endParaRPr dirty="0"/>
          </a:p>
          <a:p>
            <a:pPr marL="114300" lvl="0" indent="0" algn="l" rtl="0">
              <a:lnSpc>
                <a:spcPct val="135000"/>
              </a:lnSpc>
              <a:spcBef>
                <a:spcPts val="0"/>
              </a:spcBef>
              <a:spcAft>
                <a:spcPts val="0"/>
              </a:spcAft>
              <a:buSzPts val="1800"/>
              <a:buNone/>
            </a:pPr>
            <a:r>
              <a:rPr lang="ja-JP" dirty="0"/>
              <a:t>　</a:t>
            </a:r>
            <a:r>
              <a:rPr lang="ja-JP" b="1" dirty="0"/>
              <a:t>業務効率の向上 </a:t>
            </a:r>
            <a:r>
              <a:rPr lang="ja-JP" dirty="0"/>
              <a:t>や、</a:t>
            </a:r>
            <a:r>
              <a:rPr lang="ja-JP" b="1" dirty="0"/>
              <a:t>人的ミスの防止 </a:t>
            </a:r>
            <a:r>
              <a:rPr lang="ja-JP" dirty="0"/>
              <a:t>を実現できます。 </a:t>
            </a:r>
            <a:endParaRPr dirty="0"/>
          </a:p>
          <a:p>
            <a:pPr marL="114300" lvl="0" indent="0" algn="l" rtl="0">
              <a:lnSpc>
                <a:spcPct val="135000"/>
              </a:lnSpc>
              <a:spcBef>
                <a:spcPts val="0"/>
              </a:spcBef>
              <a:spcAft>
                <a:spcPts val="0"/>
              </a:spcAft>
              <a:buSzPts val="1800"/>
              <a:buNone/>
            </a:pPr>
            <a:endParaRPr lang="en-US" altLang="ja-JP" dirty="0"/>
          </a:p>
          <a:p>
            <a:pPr marL="114300" lvl="0" indent="0" algn="l" rtl="0">
              <a:lnSpc>
                <a:spcPct val="135000"/>
              </a:lnSpc>
              <a:spcBef>
                <a:spcPts val="0"/>
              </a:spcBef>
              <a:spcAft>
                <a:spcPts val="0"/>
              </a:spcAft>
              <a:buSzPts val="1800"/>
              <a:buNone/>
            </a:pPr>
            <a:r>
              <a:rPr lang="ja-JP" dirty="0"/>
              <a:t>・ 過去のデータをいつでも利用可能で、</a:t>
            </a:r>
            <a:r>
              <a:rPr lang="ja-JP" b="1" dirty="0"/>
              <a:t>内部統制の強化 </a:t>
            </a:r>
            <a:r>
              <a:rPr lang="ja-JP" dirty="0"/>
              <a:t>や </a:t>
            </a:r>
            <a:r>
              <a:rPr lang="ja-JP" b="1" dirty="0"/>
              <a:t>監査対策 </a:t>
            </a:r>
            <a:r>
              <a:rPr lang="ja-JP" dirty="0"/>
              <a:t>にもお役立ていただけます。</a:t>
            </a:r>
            <a:endParaRPr dirty="0"/>
          </a:p>
        </p:txBody>
      </p:sp>
      <p:sp>
        <p:nvSpPr>
          <p:cNvPr id="172" name="Google Shape;172;p23"/>
          <p:cNvSpPr txBox="1">
            <a:spLocks noGrp="1"/>
          </p:cNvSpPr>
          <p:nvPr>
            <p:ph type="sldNum" idx="12"/>
          </p:nvPr>
        </p:nvSpPr>
        <p:spPr>
          <a:xfrm>
            <a:off x="8289065" y="6492325"/>
            <a:ext cx="658468" cy="161649"/>
          </a:xfrm>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10</a:t>
            </a:fld>
            <a:endParaRPr dirty="0"/>
          </a:p>
        </p:txBody>
      </p:sp>
      <p:pic>
        <p:nvPicPr>
          <p:cNvPr id="173" name="Google Shape;173;p23"/>
          <p:cNvPicPr preferRelativeResize="0"/>
          <p:nvPr/>
        </p:nvPicPr>
        <p:blipFill rotWithShape="1">
          <a:blip r:embed="rId3">
            <a:alphaModFix/>
          </a:blip>
          <a:srcRect/>
          <a:stretch/>
        </p:blipFill>
        <p:spPr>
          <a:xfrm>
            <a:off x="2839739" y="4733309"/>
            <a:ext cx="1170000" cy="1170000"/>
          </a:xfrm>
          <a:prstGeom prst="rect">
            <a:avLst/>
          </a:prstGeom>
          <a:noFill/>
          <a:ln>
            <a:noFill/>
          </a:ln>
        </p:spPr>
      </p:pic>
      <p:pic>
        <p:nvPicPr>
          <p:cNvPr id="175" name="Google Shape;175;p23"/>
          <p:cNvPicPr preferRelativeResize="0"/>
          <p:nvPr/>
        </p:nvPicPr>
        <p:blipFill rotWithShape="1">
          <a:blip r:embed="rId4">
            <a:alphaModFix/>
          </a:blip>
          <a:srcRect/>
          <a:stretch/>
        </p:blipFill>
        <p:spPr>
          <a:xfrm>
            <a:off x="856013" y="4733309"/>
            <a:ext cx="1170000" cy="1170000"/>
          </a:xfrm>
          <a:prstGeom prst="rect">
            <a:avLst/>
          </a:prstGeom>
          <a:noFill/>
          <a:ln>
            <a:noFill/>
          </a:ln>
        </p:spPr>
      </p:pic>
      <p:cxnSp>
        <p:nvCxnSpPr>
          <p:cNvPr id="176" name="Google Shape;176;p23"/>
          <p:cNvCxnSpPr/>
          <p:nvPr/>
        </p:nvCxnSpPr>
        <p:spPr>
          <a:xfrm>
            <a:off x="2063956" y="5403224"/>
            <a:ext cx="701538" cy="0"/>
          </a:xfrm>
          <a:prstGeom prst="straightConnector1">
            <a:avLst/>
          </a:prstGeom>
          <a:noFill/>
          <a:ln w="12700" cap="flat" cmpd="sng">
            <a:solidFill>
              <a:schemeClr val="dk2"/>
            </a:solidFill>
            <a:prstDash val="solid"/>
            <a:miter lim="800000"/>
            <a:headEnd type="none" w="sm" len="sm"/>
            <a:tailEnd type="triangle" w="med" len="med"/>
          </a:ln>
        </p:spPr>
      </p:cxnSp>
      <p:cxnSp>
        <p:nvCxnSpPr>
          <p:cNvPr id="177" name="Google Shape;177;p23"/>
          <p:cNvCxnSpPr/>
          <p:nvPr/>
        </p:nvCxnSpPr>
        <p:spPr>
          <a:xfrm>
            <a:off x="4114953" y="5403224"/>
            <a:ext cx="701538" cy="0"/>
          </a:xfrm>
          <a:prstGeom prst="straightConnector1">
            <a:avLst/>
          </a:prstGeom>
          <a:noFill/>
          <a:ln w="12700" cap="flat" cmpd="sng">
            <a:solidFill>
              <a:schemeClr val="dk2"/>
            </a:solidFill>
            <a:prstDash val="solid"/>
            <a:miter lim="800000"/>
            <a:headEnd type="none" w="sm" len="sm"/>
            <a:tailEnd type="triangle" w="med" len="med"/>
          </a:ln>
        </p:spPr>
      </p:cxnSp>
      <p:sp>
        <p:nvSpPr>
          <p:cNvPr id="178" name="Google Shape;178;p23"/>
          <p:cNvSpPr txBox="1"/>
          <p:nvPr/>
        </p:nvSpPr>
        <p:spPr>
          <a:xfrm>
            <a:off x="2425889" y="3747420"/>
            <a:ext cx="4292222" cy="466241"/>
          </a:xfrm>
          <a:prstGeom prst="rect">
            <a:avLst/>
          </a:prstGeom>
          <a:noFill/>
          <a:ln>
            <a:noFill/>
          </a:ln>
        </p:spPr>
        <p:txBody>
          <a:bodyPr spcFirstLastPara="1" wrap="square" lIns="91425" tIns="45700" rIns="91425" bIns="45700" anchor="t" anchorCtr="0">
            <a:spAutoFit/>
          </a:bodyPr>
          <a:lstStyle/>
          <a:p>
            <a:pPr marL="0" marR="0" lvl="0" indent="0" algn="ctr" rtl="0">
              <a:lnSpc>
                <a:spcPct val="135000"/>
              </a:lnSpc>
              <a:spcBef>
                <a:spcPts val="0"/>
              </a:spcBef>
              <a:spcAft>
                <a:spcPts val="0"/>
              </a:spcAft>
              <a:buNone/>
            </a:pPr>
            <a:r>
              <a:rPr lang="ja-JP" sz="1800" b="1" i="0" u="none" strike="noStrike" cap="none" dirty="0">
                <a:solidFill>
                  <a:schemeClr val="dk2"/>
                </a:solidFill>
                <a:latin typeface="BIZ UDPゴシック" panose="020B0400000000000000" pitchFamily="50" charset="-128"/>
                <a:ea typeface="BIZ UDPゴシック" panose="020B0400000000000000" pitchFamily="50" charset="-128"/>
                <a:sym typeface="Arial"/>
              </a:rPr>
              <a:t>「楽楽精算」で経費精算をシステム化</a:t>
            </a:r>
            <a:endParaRPr sz="1800" dirty="0">
              <a:latin typeface="BIZ UDPゴシック" panose="020B0400000000000000" pitchFamily="50" charset="-128"/>
              <a:ea typeface="BIZ UDPゴシック" panose="020B0400000000000000" pitchFamily="50" charset="-128"/>
            </a:endParaRPr>
          </a:p>
        </p:txBody>
      </p:sp>
      <p:sp>
        <p:nvSpPr>
          <p:cNvPr id="182" name="Google Shape;182;p23"/>
          <p:cNvSpPr/>
          <p:nvPr/>
        </p:nvSpPr>
        <p:spPr>
          <a:xfrm>
            <a:off x="6845420" y="4432419"/>
            <a:ext cx="1303909" cy="487795"/>
          </a:xfrm>
          <a:prstGeom prst="rect">
            <a:avLst/>
          </a:prstGeom>
          <a:solidFill>
            <a:schemeClr val="accent5"/>
          </a:solidFill>
          <a:ln>
            <a:noFill/>
          </a:ln>
        </p:spPr>
        <p:txBody>
          <a:bodyPr spcFirstLastPara="1" wrap="square" lIns="0" tIns="0" rIns="0" bIns="0" anchor="ctr" anchorCtr="0">
            <a:noAutofit/>
          </a:bodyPr>
          <a:lstStyle/>
          <a:p>
            <a:pPr marL="0" marR="0" lvl="0" indent="0" algn="ctr" rtl="0">
              <a:lnSpc>
                <a:spcPct val="135000"/>
              </a:lnSpc>
              <a:spcBef>
                <a:spcPts val="0"/>
              </a:spcBef>
              <a:spcAft>
                <a:spcPts val="0"/>
              </a:spcAft>
              <a:buNone/>
            </a:pPr>
            <a:r>
              <a:rPr lang="ja-JP" sz="1200" b="0" i="0" u="none" strike="noStrike" cap="none" dirty="0">
                <a:solidFill>
                  <a:schemeClr val="dk1"/>
                </a:solidFill>
                <a:latin typeface="BIZ UDPゴシック" panose="020B0400000000000000" pitchFamily="50" charset="-128"/>
                <a:ea typeface="BIZ UDPゴシック" panose="020B0400000000000000" pitchFamily="50" charset="-128"/>
                <a:sym typeface="Arial"/>
              </a:rPr>
              <a:t>自動仕訳・</a:t>
            </a:r>
            <a:endParaRPr sz="1200" b="0" i="0" u="none" strike="noStrike" cap="none" dirty="0">
              <a:solidFill>
                <a:schemeClr val="dk1"/>
              </a:solidFill>
              <a:latin typeface="BIZ UDPゴシック" panose="020B0400000000000000" pitchFamily="50" charset="-128"/>
              <a:ea typeface="BIZ UDPゴシック" panose="020B0400000000000000" pitchFamily="50" charset="-128"/>
              <a:sym typeface="Arial"/>
            </a:endParaRPr>
          </a:p>
          <a:p>
            <a:pPr marL="0" marR="0" lvl="0" indent="0" algn="ctr" rtl="0">
              <a:lnSpc>
                <a:spcPct val="135000"/>
              </a:lnSpc>
              <a:spcBef>
                <a:spcPts val="0"/>
              </a:spcBef>
              <a:spcAft>
                <a:spcPts val="0"/>
              </a:spcAft>
              <a:buNone/>
            </a:pPr>
            <a:r>
              <a:rPr lang="ja-JP" sz="1200" b="0" i="0" u="none" strike="noStrike" cap="none" dirty="0">
                <a:solidFill>
                  <a:schemeClr val="dk1"/>
                </a:solidFill>
                <a:latin typeface="BIZ UDPゴシック" panose="020B0400000000000000" pitchFamily="50" charset="-128"/>
                <a:ea typeface="BIZ UDPゴシック" panose="020B0400000000000000" pitchFamily="50" charset="-128"/>
                <a:sym typeface="Arial"/>
              </a:rPr>
              <a:t>会計ソフト連携</a:t>
            </a:r>
            <a:endParaRPr dirty="0">
              <a:latin typeface="BIZ UDPゴシック" panose="020B0400000000000000" pitchFamily="50" charset="-128"/>
              <a:ea typeface="BIZ UDPゴシック" panose="020B0400000000000000" pitchFamily="50" charset="-128"/>
            </a:endParaRPr>
          </a:p>
        </p:txBody>
      </p:sp>
      <p:sp>
        <p:nvSpPr>
          <p:cNvPr id="183" name="Google Shape;183;p23"/>
          <p:cNvSpPr/>
          <p:nvPr/>
        </p:nvSpPr>
        <p:spPr>
          <a:xfrm>
            <a:off x="6845420" y="5126007"/>
            <a:ext cx="1303909" cy="487795"/>
          </a:xfrm>
          <a:prstGeom prst="rect">
            <a:avLst/>
          </a:prstGeom>
          <a:solidFill>
            <a:schemeClr val="accent5"/>
          </a:solidFill>
          <a:ln>
            <a:noFill/>
          </a:ln>
        </p:spPr>
        <p:txBody>
          <a:bodyPr spcFirstLastPara="1" wrap="square" lIns="0" tIns="0" rIns="0" bIns="0" anchor="ctr" anchorCtr="0">
            <a:noAutofit/>
          </a:bodyPr>
          <a:lstStyle/>
          <a:p>
            <a:pPr marL="0" marR="0" lvl="0" indent="0" algn="ctr" rtl="0">
              <a:lnSpc>
                <a:spcPct val="135000"/>
              </a:lnSpc>
              <a:spcBef>
                <a:spcPts val="0"/>
              </a:spcBef>
              <a:spcAft>
                <a:spcPts val="0"/>
              </a:spcAft>
              <a:buNone/>
            </a:pPr>
            <a:r>
              <a:rPr lang="ja-JP" sz="1200" b="0" i="0" u="none" strike="noStrike" cap="none" dirty="0">
                <a:solidFill>
                  <a:schemeClr val="dk1"/>
                </a:solidFill>
                <a:latin typeface="BIZ UDPゴシック" panose="020B0400000000000000" pitchFamily="50" charset="-128"/>
                <a:ea typeface="BIZ UDPゴシック" panose="020B0400000000000000" pitchFamily="50" charset="-128"/>
                <a:sym typeface="Arial"/>
              </a:rPr>
              <a:t>FBデータ出力</a:t>
            </a:r>
            <a:endParaRPr dirty="0">
              <a:latin typeface="BIZ UDPゴシック" panose="020B0400000000000000" pitchFamily="50" charset="-128"/>
              <a:ea typeface="BIZ UDPゴシック" panose="020B0400000000000000" pitchFamily="50" charset="-128"/>
            </a:endParaRPr>
          </a:p>
        </p:txBody>
      </p:sp>
      <p:sp>
        <p:nvSpPr>
          <p:cNvPr id="184" name="Google Shape;184;p23"/>
          <p:cNvSpPr/>
          <p:nvPr/>
        </p:nvSpPr>
        <p:spPr>
          <a:xfrm>
            <a:off x="6845420" y="5813476"/>
            <a:ext cx="1303909" cy="487795"/>
          </a:xfrm>
          <a:prstGeom prst="rect">
            <a:avLst/>
          </a:prstGeom>
          <a:solidFill>
            <a:schemeClr val="accent5"/>
          </a:solidFill>
          <a:ln>
            <a:noFill/>
          </a:ln>
        </p:spPr>
        <p:txBody>
          <a:bodyPr spcFirstLastPara="1" wrap="square" lIns="0" tIns="0" rIns="0" bIns="0" anchor="ctr" anchorCtr="0">
            <a:noAutofit/>
          </a:bodyPr>
          <a:lstStyle/>
          <a:p>
            <a:pPr marL="0" marR="0" lvl="0" indent="0" algn="ctr" rtl="0">
              <a:lnSpc>
                <a:spcPct val="135000"/>
              </a:lnSpc>
              <a:spcBef>
                <a:spcPts val="0"/>
              </a:spcBef>
              <a:spcAft>
                <a:spcPts val="0"/>
              </a:spcAft>
              <a:buNone/>
            </a:pPr>
            <a:r>
              <a:rPr lang="ja-JP" sz="1200" b="0" i="0" u="none" strike="noStrike" cap="none" dirty="0">
                <a:solidFill>
                  <a:schemeClr val="dk1"/>
                </a:solidFill>
                <a:latin typeface="BIZ UDPゴシック" panose="020B0400000000000000" pitchFamily="50" charset="-128"/>
                <a:ea typeface="BIZ UDPゴシック" panose="020B0400000000000000" pitchFamily="50" charset="-128"/>
                <a:sym typeface="Arial"/>
              </a:rPr>
              <a:t>分析用データ出力</a:t>
            </a:r>
            <a:endParaRPr dirty="0">
              <a:latin typeface="BIZ UDPゴシック" panose="020B0400000000000000" pitchFamily="50" charset="-128"/>
              <a:ea typeface="BIZ UDPゴシック" panose="020B0400000000000000" pitchFamily="50" charset="-128"/>
            </a:endParaRPr>
          </a:p>
        </p:txBody>
      </p:sp>
      <p:sp>
        <p:nvSpPr>
          <p:cNvPr id="185" name="Google Shape;185;p23"/>
          <p:cNvSpPr txBox="1"/>
          <p:nvPr/>
        </p:nvSpPr>
        <p:spPr>
          <a:xfrm>
            <a:off x="1065845" y="5927928"/>
            <a:ext cx="746699" cy="279267"/>
          </a:xfrm>
          <a:prstGeom prst="rect">
            <a:avLst/>
          </a:prstGeom>
          <a:noFill/>
          <a:ln>
            <a:noFill/>
          </a:ln>
        </p:spPr>
        <p:txBody>
          <a:bodyPr spcFirstLastPara="1" wrap="square" lIns="91425" tIns="45700" rIns="91425" bIns="45700" anchor="ctr" anchorCtr="0">
            <a:spAutoFit/>
          </a:bodyPr>
          <a:lstStyle/>
          <a:p>
            <a:pPr marL="0" marR="0" lvl="0" indent="0" algn="ctr" rtl="0">
              <a:lnSpc>
                <a:spcPct val="135000"/>
              </a:lnSpc>
              <a:spcBef>
                <a:spcPts val="0"/>
              </a:spcBef>
              <a:spcAft>
                <a:spcPts val="0"/>
              </a:spcAft>
              <a:buNone/>
            </a:pPr>
            <a:r>
              <a:rPr lang="ja-JP" sz="900" b="0" i="0" u="none" strike="noStrike" cap="none" dirty="0">
                <a:solidFill>
                  <a:schemeClr val="dk1"/>
                </a:solidFill>
                <a:latin typeface="BIZ UDPゴシック" panose="020B0400000000000000" pitchFamily="50" charset="-128"/>
                <a:ea typeface="BIZ UDPゴシック" panose="020B0400000000000000" pitchFamily="50" charset="-128"/>
                <a:sym typeface="Arial"/>
              </a:rPr>
              <a:t>申請者</a:t>
            </a:r>
            <a:endParaRPr sz="900" dirty="0">
              <a:latin typeface="BIZ UDPゴシック" panose="020B0400000000000000" pitchFamily="50" charset="-128"/>
              <a:ea typeface="BIZ UDPゴシック" panose="020B0400000000000000" pitchFamily="50" charset="-128"/>
            </a:endParaRPr>
          </a:p>
        </p:txBody>
      </p:sp>
      <p:sp>
        <p:nvSpPr>
          <p:cNvPr id="186" name="Google Shape;186;p23"/>
          <p:cNvSpPr txBox="1"/>
          <p:nvPr/>
        </p:nvSpPr>
        <p:spPr>
          <a:xfrm>
            <a:off x="2898395" y="5927929"/>
            <a:ext cx="1063038" cy="279267"/>
          </a:xfrm>
          <a:prstGeom prst="rect">
            <a:avLst/>
          </a:prstGeom>
          <a:noFill/>
          <a:ln>
            <a:noFill/>
          </a:ln>
        </p:spPr>
        <p:txBody>
          <a:bodyPr spcFirstLastPara="1" wrap="square" lIns="91425" tIns="45700" rIns="91425" bIns="45700" anchor="ctr" anchorCtr="0">
            <a:spAutoFit/>
          </a:bodyPr>
          <a:lstStyle/>
          <a:p>
            <a:pPr marL="0" marR="0" lvl="0" indent="0" algn="ctr" rtl="0">
              <a:lnSpc>
                <a:spcPct val="135000"/>
              </a:lnSpc>
              <a:spcBef>
                <a:spcPts val="0"/>
              </a:spcBef>
              <a:spcAft>
                <a:spcPts val="0"/>
              </a:spcAft>
              <a:buNone/>
            </a:pPr>
            <a:r>
              <a:rPr lang="ja-JP" sz="900" b="0" i="0" u="none" strike="noStrike" cap="none" dirty="0">
                <a:solidFill>
                  <a:schemeClr val="dk1"/>
                </a:solidFill>
                <a:latin typeface="BIZ UDPゴシック" panose="020B0400000000000000" pitchFamily="50" charset="-128"/>
                <a:ea typeface="BIZ UDPゴシック" panose="020B0400000000000000" pitchFamily="50" charset="-128"/>
                <a:sym typeface="Arial"/>
              </a:rPr>
              <a:t>承認者</a:t>
            </a:r>
            <a:endParaRPr sz="900" dirty="0">
              <a:latin typeface="BIZ UDPゴシック" panose="020B0400000000000000" pitchFamily="50" charset="-128"/>
              <a:ea typeface="BIZ UDPゴシック" panose="020B0400000000000000" pitchFamily="50" charset="-128"/>
            </a:endParaRPr>
          </a:p>
        </p:txBody>
      </p:sp>
      <p:sp>
        <p:nvSpPr>
          <p:cNvPr id="187" name="Google Shape;187;p23"/>
          <p:cNvSpPr txBox="1"/>
          <p:nvPr/>
        </p:nvSpPr>
        <p:spPr>
          <a:xfrm>
            <a:off x="4886214" y="5927929"/>
            <a:ext cx="1140019" cy="279267"/>
          </a:xfrm>
          <a:prstGeom prst="rect">
            <a:avLst/>
          </a:prstGeom>
          <a:noFill/>
          <a:ln>
            <a:noFill/>
          </a:ln>
        </p:spPr>
        <p:txBody>
          <a:bodyPr spcFirstLastPara="1" wrap="square" lIns="91425" tIns="45700" rIns="91425" bIns="45700" anchor="ctr" anchorCtr="0">
            <a:spAutoFit/>
          </a:bodyPr>
          <a:lstStyle/>
          <a:p>
            <a:pPr marL="0" marR="0" lvl="0" indent="0" algn="ctr" rtl="0">
              <a:lnSpc>
                <a:spcPct val="135000"/>
              </a:lnSpc>
              <a:spcBef>
                <a:spcPts val="0"/>
              </a:spcBef>
              <a:spcAft>
                <a:spcPts val="0"/>
              </a:spcAft>
              <a:buNone/>
            </a:pPr>
            <a:r>
              <a:rPr lang="ja-JP" sz="900" b="0" i="0" u="none" strike="noStrike" cap="none" dirty="0">
                <a:solidFill>
                  <a:schemeClr val="dk1"/>
                </a:solidFill>
                <a:latin typeface="BIZ UDPゴシック" panose="020B0400000000000000" pitchFamily="50" charset="-128"/>
                <a:ea typeface="BIZ UDPゴシック" panose="020B0400000000000000" pitchFamily="50" charset="-128"/>
                <a:sym typeface="Arial"/>
              </a:rPr>
              <a:t>経理担当者</a:t>
            </a:r>
            <a:endParaRPr sz="900" dirty="0">
              <a:latin typeface="BIZ UDPゴシック" panose="020B0400000000000000" pitchFamily="50" charset="-128"/>
              <a:ea typeface="BIZ UDPゴシック" panose="020B0400000000000000" pitchFamily="50" charset="-128"/>
            </a:endParaRPr>
          </a:p>
        </p:txBody>
      </p:sp>
      <p:sp>
        <p:nvSpPr>
          <p:cNvPr id="188" name="Google Shape;188;p23"/>
          <p:cNvSpPr txBox="1"/>
          <p:nvPr/>
        </p:nvSpPr>
        <p:spPr>
          <a:xfrm>
            <a:off x="2044934" y="4872144"/>
            <a:ext cx="746699" cy="279267"/>
          </a:xfrm>
          <a:prstGeom prst="rect">
            <a:avLst/>
          </a:prstGeom>
          <a:noFill/>
          <a:ln>
            <a:noFill/>
          </a:ln>
        </p:spPr>
        <p:txBody>
          <a:bodyPr spcFirstLastPara="1" wrap="square" lIns="91425" tIns="45700" rIns="91425" bIns="45700" anchor="ctr" anchorCtr="0">
            <a:spAutoFit/>
          </a:bodyPr>
          <a:lstStyle/>
          <a:p>
            <a:pPr marL="0" marR="0" lvl="0" indent="0" algn="ctr" rtl="0">
              <a:lnSpc>
                <a:spcPct val="135000"/>
              </a:lnSpc>
              <a:spcBef>
                <a:spcPts val="0"/>
              </a:spcBef>
              <a:spcAft>
                <a:spcPts val="0"/>
              </a:spcAft>
              <a:buNone/>
            </a:pPr>
            <a:r>
              <a:rPr lang="ja-JP" sz="900" b="0" i="0" u="none" strike="noStrike" cap="none" dirty="0">
                <a:solidFill>
                  <a:schemeClr val="dk1"/>
                </a:solidFill>
                <a:latin typeface="BIZ UDPゴシック" panose="020B0400000000000000" pitchFamily="50" charset="-128"/>
                <a:ea typeface="BIZ UDPゴシック" panose="020B0400000000000000" pitchFamily="50" charset="-128"/>
                <a:sym typeface="Arial"/>
              </a:rPr>
              <a:t>申請</a:t>
            </a:r>
            <a:endParaRPr sz="900" dirty="0">
              <a:latin typeface="BIZ UDPゴシック" panose="020B0400000000000000" pitchFamily="50" charset="-128"/>
              <a:ea typeface="BIZ UDPゴシック" panose="020B0400000000000000" pitchFamily="50" charset="-128"/>
            </a:endParaRPr>
          </a:p>
        </p:txBody>
      </p:sp>
      <p:sp>
        <p:nvSpPr>
          <p:cNvPr id="189" name="Google Shape;189;p23"/>
          <p:cNvSpPr txBox="1"/>
          <p:nvPr/>
        </p:nvSpPr>
        <p:spPr>
          <a:xfrm>
            <a:off x="4061220" y="4876059"/>
            <a:ext cx="746699" cy="279267"/>
          </a:xfrm>
          <a:prstGeom prst="rect">
            <a:avLst/>
          </a:prstGeom>
          <a:noFill/>
          <a:ln>
            <a:noFill/>
          </a:ln>
        </p:spPr>
        <p:txBody>
          <a:bodyPr spcFirstLastPara="1" wrap="square" lIns="91425" tIns="45700" rIns="91425" bIns="45700" anchor="ctr" anchorCtr="0">
            <a:spAutoFit/>
          </a:bodyPr>
          <a:lstStyle/>
          <a:p>
            <a:pPr marL="0" marR="0" lvl="0" indent="0" algn="ctr" rtl="0">
              <a:lnSpc>
                <a:spcPct val="135000"/>
              </a:lnSpc>
              <a:spcBef>
                <a:spcPts val="0"/>
              </a:spcBef>
              <a:spcAft>
                <a:spcPts val="0"/>
              </a:spcAft>
              <a:buNone/>
            </a:pPr>
            <a:r>
              <a:rPr lang="ja-JP" sz="900" b="0" i="0" u="none" strike="noStrike" cap="none" dirty="0">
                <a:solidFill>
                  <a:schemeClr val="dk1"/>
                </a:solidFill>
                <a:latin typeface="BIZ UDPゴシック" panose="020B0400000000000000" pitchFamily="50" charset="-128"/>
                <a:ea typeface="BIZ UDPゴシック" panose="020B0400000000000000" pitchFamily="50" charset="-128"/>
                <a:sym typeface="Arial"/>
              </a:rPr>
              <a:t>承認申請</a:t>
            </a:r>
            <a:endParaRPr sz="900" dirty="0">
              <a:latin typeface="BIZ UDPゴシック" panose="020B0400000000000000" pitchFamily="50" charset="-128"/>
              <a:ea typeface="BIZ UDPゴシック" panose="020B0400000000000000" pitchFamily="50" charset="-128"/>
            </a:endParaRPr>
          </a:p>
        </p:txBody>
      </p:sp>
      <p:sp>
        <p:nvSpPr>
          <p:cNvPr id="165" name="Google Shape;165;p23"/>
          <p:cNvSpPr/>
          <p:nvPr/>
        </p:nvSpPr>
        <p:spPr>
          <a:xfrm>
            <a:off x="3294142" y="3446910"/>
            <a:ext cx="1131595" cy="28800"/>
          </a:xfrm>
          <a:prstGeom prst="rect">
            <a:avLst/>
          </a:prstGeom>
          <a:solidFill>
            <a:schemeClr val="accent6"/>
          </a:solidFill>
          <a:ln>
            <a:noFill/>
          </a:ln>
        </p:spPr>
        <p:txBody>
          <a:bodyPr spcFirstLastPara="1" wrap="square" lIns="90000" tIns="90000" rIns="90000" bIns="90000" anchor="ctr" anchorCtr="0">
            <a:noAutofit/>
          </a:bodyPr>
          <a:lstStyle/>
          <a:p>
            <a:pPr marL="0" marR="0" lvl="0" indent="0" algn="ctr" rtl="0">
              <a:lnSpc>
                <a:spcPct val="135000"/>
              </a:lnSpc>
              <a:spcBef>
                <a:spcPts val="0"/>
              </a:spcBef>
              <a:spcAft>
                <a:spcPts val="0"/>
              </a:spcAft>
              <a:buNone/>
            </a:pPr>
            <a:endParaRPr sz="1300" b="0" i="0" u="none" strike="noStrike" cap="none">
              <a:solidFill>
                <a:schemeClr val="lt1"/>
              </a:solidFill>
              <a:latin typeface="Arial"/>
              <a:ea typeface="Arial"/>
              <a:cs typeface="Arial"/>
              <a:sym typeface="Arial"/>
            </a:endParaRPr>
          </a:p>
        </p:txBody>
      </p:sp>
      <p:sp>
        <p:nvSpPr>
          <p:cNvPr id="166" name="Google Shape;166;p23"/>
          <p:cNvSpPr/>
          <p:nvPr/>
        </p:nvSpPr>
        <p:spPr>
          <a:xfrm>
            <a:off x="4728811" y="3446910"/>
            <a:ext cx="651595" cy="28800"/>
          </a:xfrm>
          <a:prstGeom prst="rect">
            <a:avLst/>
          </a:prstGeom>
          <a:solidFill>
            <a:schemeClr val="accent6"/>
          </a:solidFill>
          <a:ln>
            <a:noFill/>
          </a:ln>
        </p:spPr>
        <p:txBody>
          <a:bodyPr spcFirstLastPara="1" wrap="square" lIns="90000" tIns="90000" rIns="90000" bIns="90000" anchor="ctr" anchorCtr="0">
            <a:noAutofit/>
          </a:bodyPr>
          <a:lstStyle/>
          <a:p>
            <a:pPr marL="0" marR="0" lvl="0" indent="0" algn="ctr" rtl="0">
              <a:lnSpc>
                <a:spcPct val="135000"/>
              </a:lnSpc>
              <a:spcBef>
                <a:spcPts val="0"/>
              </a:spcBef>
              <a:spcAft>
                <a:spcPts val="0"/>
              </a:spcAft>
              <a:buNone/>
            </a:pPr>
            <a:endParaRPr sz="1300" b="0" i="0" u="none" strike="noStrike" cap="none">
              <a:solidFill>
                <a:schemeClr val="lt1"/>
              </a:solidFill>
              <a:latin typeface="Arial"/>
              <a:ea typeface="Arial"/>
              <a:cs typeface="Arial"/>
              <a:sym typeface="Arial"/>
            </a:endParaRPr>
          </a:p>
        </p:txBody>
      </p:sp>
      <p:sp>
        <p:nvSpPr>
          <p:cNvPr id="167" name="Google Shape;167;p23"/>
          <p:cNvSpPr/>
          <p:nvPr/>
        </p:nvSpPr>
        <p:spPr>
          <a:xfrm>
            <a:off x="579260" y="2923719"/>
            <a:ext cx="1154340" cy="28800"/>
          </a:xfrm>
          <a:prstGeom prst="rect">
            <a:avLst/>
          </a:prstGeom>
          <a:solidFill>
            <a:schemeClr val="accent6"/>
          </a:solidFill>
          <a:ln>
            <a:noFill/>
          </a:ln>
        </p:spPr>
        <p:txBody>
          <a:bodyPr spcFirstLastPara="1" wrap="square" lIns="90000" tIns="90000" rIns="90000" bIns="90000" anchor="ctr" anchorCtr="0">
            <a:noAutofit/>
          </a:bodyPr>
          <a:lstStyle/>
          <a:p>
            <a:pPr marL="0" marR="0" lvl="0" indent="0" algn="ctr" rtl="0">
              <a:lnSpc>
                <a:spcPct val="135000"/>
              </a:lnSpc>
              <a:spcBef>
                <a:spcPts val="0"/>
              </a:spcBef>
              <a:spcAft>
                <a:spcPts val="0"/>
              </a:spcAft>
              <a:buNone/>
            </a:pPr>
            <a:endParaRPr sz="1300" b="0" i="0" u="none" strike="noStrike" cap="none">
              <a:solidFill>
                <a:schemeClr val="lt1"/>
              </a:solidFill>
              <a:latin typeface="Arial"/>
              <a:ea typeface="Arial"/>
              <a:cs typeface="Arial"/>
              <a:sym typeface="Arial"/>
            </a:endParaRPr>
          </a:p>
        </p:txBody>
      </p:sp>
      <p:sp>
        <p:nvSpPr>
          <p:cNvPr id="168" name="Google Shape;168;p23"/>
          <p:cNvSpPr/>
          <p:nvPr/>
        </p:nvSpPr>
        <p:spPr>
          <a:xfrm>
            <a:off x="2021929" y="2923719"/>
            <a:ext cx="1177543" cy="28800"/>
          </a:xfrm>
          <a:prstGeom prst="rect">
            <a:avLst/>
          </a:prstGeom>
          <a:solidFill>
            <a:schemeClr val="accent6"/>
          </a:solidFill>
          <a:ln>
            <a:noFill/>
          </a:ln>
        </p:spPr>
        <p:txBody>
          <a:bodyPr spcFirstLastPara="1" wrap="square" lIns="90000" tIns="90000" rIns="90000" bIns="90000" anchor="ctr" anchorCtr="0">
            <a:noAutofit/>
          </a:bodyPr>
          <a:lstStyle/>
          <a:p>
            <a:pPr marL="0" marR="0" lvl="0" indent="0" algn="ctr" rtl="0">
              <a:lnSpc>
                <a:spcPct val="135000"/>
              </a:lnSpc>
              <a:spcBef>
                <a:spcPts val="0"/>
              </a:spcBef>
              <a:spcAft>
                <a:spcPts val="0"/>
              </a:spcAft>
              <a:buNone/>
            </a:pPr>
            <a:endParaRPr sz="1300" b="0" i="0" u="none" strike="noStrike" cap="none">
              <a:solidFill>
                <a:schemeClr val="lt1"/>
              </a:solidFill>
              <a:latin typeface="Arial"/>
              <a:ea typeface="Arial"/>
              <a:cs typeface="Arial"/>
              <a:sym typeface="Arial"/>
            </a:endParaRPr>
          </a:p>
        </p:txBody>
      </p:sp>
      <p:sp>
        <p:nvSpPr>
          <p:cNvPr id="169" name="Google Shape;169;p23"/>
          <p:cNvSpPr/>
          <p:nvPr/>
        </p:nvSpPr>
        <p:spPr>
          <a:xfrm>
            <a:off x="584167" y="2102886"/>
            <a:ext cx="3461466" cy="28800"/>
          </a:xfrm>
          <a:prstGeom prst="rect">
            <a:avLst/>
          </a:prstGeom>
          <a:solidFill>
            <a:schemeClr val="accent6"/>
          </a:solidFill>
          <a:ln>
            <a:noFill/>
          </a:ln>
        </p:spPr>
        <p:txBody>
          <a:bodyPr spcFirstLastPara="1" wrap="square" lIns="90000" tIns="90000" rIns="90000" bIns="90000" anchor="ctr" anchorCtr="0">
            <a:noAutofit/>
          </a:bodyPr>
          <a:lstStyle/>
          <a:p>
            <a:pPr marL="0" marR="0" lvl="0" indent="0" algn="ctr" rtl="0">
              <a:lnSpc>
                <a:spcPct val="135000"/>
              </a:lnSpc>
              <a:spcBef>
                <a:spcPts val="0"/>
              </a:spcBef>
              <a:spcAft>
                <a:spcPts val="0"/>
              </a:spcAft>
              <a:buNone/>
            </a:pPr>
            <a:endParaRPr sz="1300" b="0" i="0" u="none" strike="noStrike" cap="none">
              <a:solidFill>
                <a:schemeClr val="lt1"/>
              </a:solidFill>
              <a:latin typeface="Arial"/>
              <a:ea typeface="Arial"/>
              <a:cs typeface="Arial"/>
              <a:sym typeface="Arial"/>
            </a:endParaRPr>
          </a:p>
        </p:txBody>
      </p:sp>
      <p:cxnSp>
        <p:nvCxnSpPr>
          <p:cNvPr id="23" name="Google Shape;177;p23">
            <a:extLst>
              <a:ext uri="{FF2B5EF4-FFF2-40B4-BE49-F238E27FC236}">
                <a16:creationId xmlns:a16="http://schemas.microsoft.com/office/drawing/2014/main" id="{8F869903-8C41-0BA0-6B5A-7CC8A62D8400}"/>
              </a:ext>
            </a:extLst>
          </p:cNvPr>
          <p:cNvCxnSpPr/>
          <p:nvPr/>
        </p:nvCxnSpPr>
        <p:spPr>
          <a:xfrm>
            <a:off x="6134857" y="5369905"/>
            <a:ext cx="680906" cy="0"/>
          </a:xfrm>
          <a:prstGeom prst="straightConnector1">
            <a:avLst/>
          </a:prstGeom>
          <a:noFill/>
          <a:ln w="12700" cap="flat" cmpd="sng">
            <a:solidFill>
              <a:schemeClr val="dk2"/>
            </a:solidFill>
            <a:prstDash val="solid"/>
            <a:miter lim="800000"/>
            <a:headEnd type="none" w="sm" len="sm"/>
            <a:tailEnd type="triangle" w="med" len="med"/>
          </a:ln>
        </p:spPr>
      </p:cxnSp>
      <p:cxnSp>
        <p:nvCxnSpPr>
          <p:cNvPr id="24" name="Google Shape;177;p23">
            <a:extLst>
              <a:ext uri="{FF2B5EF4-FFF2-40B4-BE49-F238E27FC236}">
                <a16:creationId xmlns:a16="http://schemas.microsoft.com/office/drawing/2014/main" id="{25180EE2-0083-0054-DE03-8A5203D9096C}"/>
              </a:ext>
            </a:extLst>
          </p:cNvPr>
          <p:cNvCxnSpPr>
            <a:cxnSpLocks/>
          </p:cNvCxnSpPr>
          <p:nvPr/>
        </p:nvCxnSpPr>
        <p:spPr>
          <a:xfrm rot="-1800000">
            <a:off x="6122513" y="5011778"/>
            <a:ext cx="701538" cy="0"/>
          </a:xfrm>
          <a:prstGeom prst="straightConnector1">
            <a:avLst/>
          </a:prstGeom>
          <a:noFill/>
          <a:ln w="12700" cap="flat" cmpd="sng">
            <a:solidFill>
              <a:schemeClr val="dk2"/>
            </a:solidFill>
            <a:prstDash val="solid"/>
            <a:miter lim="800000"/>
            <a:headEnd type="none" w="sm" len="sm"/>
            <a:tailEnd type="triangle" w="med" len="med"/>
          </a:ln>
        </p:spPr>
      </p:cxnSp>
      <p:cxnSp>
        <p:nvCxnSpPr>
          <p:cNvPr id="25" name="Google Shape;177;p23">
            <a:extLst>
              <a:ext uri="{FF2B5EF4-FFF2-40B4-BE49-F238E27FC236}">
                <a16:creationId xmlns:a16="http://schemas.microsoft.com/office/drawing/2014/main" id="{254CA2B6-8365-4B99-7155-B02551AAC6AE}"/>
              </a:ext>
            </a:extLst>
          </p:cNvPr>
          <p:cNvCxnSpPr>
            <a:cxnSpLocks/>
          </p:cNvCxnSpPr>
          <p:nvPr/>
        </p:nvCxnSpPr>
        <p:spPr>
          <a:xfrm rot="2160000">
            <a:off x="6101096" y="5813476"/>
            <a:ext cx="701538" cy="0"/>
          </a:xfrm>
          <a:prstGeom prst="straightConnector1">
            <a:avLst/>
          </a:prstGeom>
          <a:noFill/>
          <a:ln w="12700" cap="flat" cmpd="sng">
            <a:solidFill>
              <a:schemeClr val="dk2"/>
            </a:solidFill>
            <a:prstDash val="solid"/>
            <a:miter lim="800000"/>
            <a:headEnd type="none" w="sm" len="sm"/>
            <a:tailEnd type="triangle" w="med" len="med"/>
          </a:ln>
        </p:spPr>
      </p:cxnSp>
      <p:pic>
        <p:nvPicPr>
          <p:cNvPr id="10" name="グラフィックス 9">
            <a:extLst>
              <a:ext uri="{FF2B5EF4-FFF2-40B4-BE49-F238E27FC236}">
                <a16:creationId xmlns:a16="http://schemas.microsoft.com/office/drawing/2014/main" id="{A55E5877-A02A-2A24-AC3B-6BE117B67FA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05945" y="4733240"/>
            <a:ext cx="1170000" cy="1170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4"/>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2.後任者様へ　</a:t>
            </a:r>
            <a:r>
              <a:rPr lang="ja-JP" altLang="en-US" dirty="0"/>
              <a:t>管理者を引き継ぐ際に行うこと</a:t>
            </a:r>
            <a:endParaRPr dirty="0"/>
          </a:p>
        </p:txBody>
      </p:sp>
      <p:sp>
        <p:nvSpPr>
          <p:cNvPr id="195" name="Google Shape;195;p24"/>
          <p:cNvSpPr txBox="1">
            <a:spLocks noGrp="1"/>
          </p:cNvSpPr>
          <p:nvPr>
            <p:ph type="body" idx="1"/>
          </p:nvPr>
        </p:nvSpPr>
        <p:spPr>
          <a:xfrm>
            <a:off x="359568" y="1233488"/>
            <a:ext cx="8424862" cy="5148262"/>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sz="1800" b="1" dirty="0">
                <a:solidFill>
                  <a:schemeClr val="dk2"/>
                </a:solidFill>
              </a:rPr>
              <a:t>②</a:t>
            </a:r>
            <a:r>
              <a:rPr lang="ja-JP" altLang="en-US" sz="1800" b="1" dirty="0">
                <a:solidFill>
                  <a:schemeClr val="dk2"/>
                </a:solidFill>
              </a:rPr>
              <a:t>「</a:t>
            </a:r>
            <a:r>
              <a:rPr lang="ja-JP" sz="1800" b="1" dirty="0">
                <a:solidFill>
                  <a:schemeClr val="dk2"/>
                </a:solidFill>
              </a:rPr>
              <a:t>楽楽精算サクセスナビ</a:t>
            </a:r>
            <a:r>
              <a:rPr lang="ja-JP" altLang="en-US" sz="1800" b="1" dirty="0">
                <a:solidFill>
                  <a:schemeClr val="dk2"/>
                </a:solidFill>
              </a:rPr>
              <a:t>」</a:t>
            </a:r>
            <a:r>
              <a:rPr lang="ja-JP" sz="1800" b="1" dirty="0">
                <a:solidFill>
                  <a:schemeClr val="dk2"/>
                </a:solidFill>
              </a:rPr>
              <a:t>のご登録</a:t>
            </a:r>
            <a:endParaRPr sz="1600" dirty="0"/>
          </a:p>
          <a:p>
            <a:pPr marL="114300" lvl="0" indent="0" algn="l" rtl="0">
              <a:lnSpc>
                <a:spcPct val="135000"/>
              </a:lnSpc>
              <a:spcBef>
                <a:spcPts val="0"/>
              </a:spcBef>
              <a:spcAft>
                <a:spcPts val="0"/>
              </a:spcAft>
              <a:buSzPts val="1800"/>
              <a:buNone/>
            </a:pPr>
            <a:r>
              <a:rPr lang="ja-JP" altLang="en-US" sz="1600" dirty="0"/>
              <a:t>「</a:t>
            </a:r>
            <a:r>
              <a:rPr lang="ja-JP" sz="1600" dirty="0"/>
              <a:t>楽楽精算サクセスナビ</a:t>
            </a:r>
            <a:r>
              <a:rPr lang="ja-JP" altLang="en-US" sz="1600" dirty="0"/>
              <a:t>」</a:t>
            </a:r>
            <a:r>
              <a:rPr lang="ja-JP" sz="1600" dirty="0"/>
              <a:t>とは、</a:t>
            </a:r>
            <a:br>
              <a:rPr lang="en-US" altLang="ja-JP" sz="1600" dirty="0"/>
            </a:br>
            <a:r>
              <a:rPr lang="ja-JP" sz="1600" dirty="0"/>
              <a:t>マニュアルの閲覧やお問い合わせの際に</a:t>
            </a:r>
            <a:r>
              <a:rPr lang="ja-JP" altLang="en-US" sz="1600" dirty="0"/>
              <a:t>ご</a:t>
            </a:r>
            <a:r>
              <a:rPr lang="ja-JP" sz="1600" dirty="0"/>
              <a:t>利用</a:t>
            </a:r>
            <a:r>
              <a:rPr lang="ja-JP" altLang="en-US" sz="1600" dirty="0"/>
              <a:t>いただく、</a:t>
            </a:r>
            <a:r>
              <a:rPr lang="ja-JP" sz="1600" dirty="0"/>
              <a:t>会員制</a:t>
            </a:r>
            <a:r>
              <a:rPr lang="ja-JP" altLang="en-US" sz="1600" dirty="0"/>
              <a:t>の</a:t>
            </a:r>
            <a:r>
              <a:rPr lang="ja-JP" sz="1600" dirty="0"/>
              <a:t>サポートサイトです。</a:t>
            </a:r>
            <a:endParaRPr sz="1600" dirty="0"/>
          </a:p>
          <a:p>
            <a:pPr marL="114300" lvl="0" indent="0" algn="l" rtl="0">
              <a:lnSpc>
                <a:spcPct val="135000"/>
              </a:lnSpc>
              <a:spcBef>
                <a:spcPts val="0"/>
              </a:spcBef>
              <a:spcAft>
                <a:spcPts val="0"/>
              </a:spcAft>
              <a:buSzPts val="1800"/>
              <a:buNone/>
            </a:pPr>
            <a:r>
              <a:rPr lang="ja-JP" sz="1600" dirty="0"/>
              <a:t>以下よりアカウント登録をお願いいたします。</a:t>
            </a:r>
            <a:endParaRPr lang="en-US" altLang="ja-JP" sz="1600" dirty="0"/>
          </a:p>
          <a:p>
            <a:pPr marL="114300" lvl="0" indent="0" algn="l" rtl="0">
              <a:lnSpc>
                <a:spcPct val="135000"/>
              </a:lnSpc>
              <a:spcBef>
                <a:spcPts val="0"/>
              </a:spcBef>
              <a:spcAft>
                <a:spcPts val="0"/>
              </a:spcAft>
              <a:buSzPts val="1800"/>
              <a:buNone/>
            </a:pPr>
            <a:br>
              <a:rPr lang="en-US" sz="1600" dirty="0"/>
            </a:br>
            <a:r>
              <a:rPr lang="ja-JP" altLang="en-US" sz="1800" b="1" dirty="0">
                <a:solidFill>
                  <a:schemeClr val="bg2"/>
                </a:solidFill>
              </a:rPr>
              <a:t>▼ようこそ！アカウント登録のご案内｜「楽楽精算サクセスナビ」</a:t>
            </a:r>
            <a:endParaRPr sz="1800" b="1" dirty="0">
              <a:solidFill>
                <a:schemeClr val="bg2"/>
              </a:solidFill>
            </a:endParaRPr>
          </a:p>
          <a:p>
            <a:pPr marL="114300" lvl="0" indent="0" algn="l" rtl="0">
              <a:lnSpc>
                <a:spcPct val="135000"/>
              </a:lnSpc>
              <a:spcBef>
                <a:spcPts val="0"/>
              </a:spcBef>
              <a:spcAft>
                <a:spcPts val="0"/>
              </a:spcAft>
              <a:buSzPts val="1800"/>
              <a:buNone/>
            </a:pPr>
            <a:r>
              <a:rPr lang="ja-JP" sz="1400" u="sng" dirty="0">
                <a:solidFill>
                  <a:schemeClr val="bg2"/>
                </a:solidFill>
                <a:hlinkClick r:id="rId3">
                  <a:extLst>
                    <a:ext uri="{A12FA001-AC4F-418D-AE19-62706E023703}">
                      <ahyp:hlinkClr xmlns:ahyp="http://schemas.microsoft.com/office/drawing/2018/hyperlinkcolor" val="tx"/>
                    </a:ext>
                  </a:extLst>
                </a:hlinkClick>
              </a:rPr>
              <a:t>https://support-navi.rakurakuseisan.jp/page/welcome</a:t>
            </a:r>
            <a:endParaRPr sz="1400" dirty="0">
              <a:solidFill>
                <a:schemeClr val="bg2"/>
              </a:solidFill>
            </a:endParaRPr>
          </a:p>
          <a:p>
            <a:pPr marL="114300" lvl="0" indent="0" algn="l" rtl="0">
              <a:lnSpc>
                <a:spcPct val="135000"/>
              </a:lnSpc>
              <a:spcBef>
                <a:spcPts val="0"/>
              </a:spcBef>
              <a:spcAft>
                <a:spcPts val="0"/>
              </a:spcAft>
              <a:buSzPts val="1800"/>
              <a:buNone/>
            </a:pPr>
            <a:endParaRPr sz="1600" dirty="0"/>
          </a:p>
        </p:txBody>
      </p:sp>
      <p:sp>
        <p:nvSpPr>
          <p:cNvPr id="196" name="Google Shape;196;p24"/>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25"/>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2.後任者様へ　</a:t>
            </a:r>
            <a:r>
              <a:rPr lang="ja-JP" altLang="en-US" dirty="0"/>
              <a:t>管理者を引き継ぐ際に行うこと</a:t>
            </a:r>
            <a:endParaRPr dirty="0"/>
          </a:p>
        </p:txBody>
      </p:sp>
      <p:sp>
        <p:nvSpPr>
          <p:cNvPr id="202" name="Google Shape;202;p25"/>
          <p:cNvSpPr txBox="1">
            <a:spLocks noGrp="1"/>
          </p:cNvSpPr>
          <p:nvPr>
            <p:ph type="body" idx="1"/>
          </p:nvPr>
        </p:nvSpPr>
        <p:spPr>
          <a:xfrm>
            <a:off x="359568" y="1233488"/>
            <a:ext cx="8424862" cy="5148262"/>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sz="1800" b="1" dirty="0">
                <a:solidFill>
                  <a:schemeClr val="dk2"/>
                </a:solidFill>
              </a:rPr>
              <a:t>③</a:t>
            </a:r>
            <a:r>
              <a:rPr lang="ja-JP" altLang="en-US" sz="1800" b="1" dirty="0">
                <a:solidFill>
                  <a:schemeClr val="dk2"/>
                </a:solidFill>
              </a:rPr>
              <a:t>「</a:t>
            </a:r>
            <a:r>
              <a:rPr lang="ja-JP" sz="1800" b="1" dirty="0">
                <a:solidFill>
                  <a:schemeClr val="dk2"/>
                </a:solidFill>
              </a:rPr>
              <a:t>楽楽精算</a:t>
            </a:r>
            <a:r>
              <a:rPr lang="ja-JP" altLang="en-US" sz="1800" b="1" dirty="0">
                <a:solidFill>
                  <a:schemeClr val="dk2"/>
                </a:solidFill>
              </a:rPr>
              <a:t>」</a:t>
            </a:r>
            <a:r>
              <a:rPr lang="ja-JP" sz="1800" b="1" dirty="0">
                <a:solidFill>
                  <a:schemeClr val="dk2"/>
                </a:solidFill>
              </a:rPr>
              <a:t>へadminのパスワード・メールアドレス変更</a:t>
            </a:r>
            <a:endParaRPr sz="1800" dirty="0"/>
          </a:p>
          <a:p>
            <a:pPr marL="114300" lvl="0" indent="0" algn="l" rtl="0">
              <a:lnSpc>
                <a:spcPct val="135000"/>
              </a:lnSpc>
              <a:spcBef>
                <a:spcPts val="0"/>
              </a:spcBef>
              <a:spcAft>
                <a:spcPts val="0"/>
              </a:spcAft>
              <a:buSzPts val="1800"/>
              <a:buNone/>
            </a:pPr>
            <a:r>
              <a:rPr lang="ja-JP" sz="1600" dirty="0"/>
              <a:t>「楽楽精算」には「ID：admin」という管理用の固定IDが自動登録されています。</a:t>
            </a:r>
            <a:endParaRPr sz="1600" dirty="0"/>
          </a:p>
          <a:p>
            <a:pPr marL="114300" lvl="0" indent="0" algn="l" rtl="0">
              <a:lnSpc>
                <a:spcPct val="135000"/>
              </a:lnSpc>
              <a:spcBef>
                <a:spcPts val="0"/>
              </a:spcBef>
              <a:spcAft>
                <a:spcPts val="0"/>
              </a:spcAft>
              <a:buSzPts val="1800"/>
              <a:buNone/>
            </a:pPr>
            <a:r>
              <a:rPr lang="ja-JP" sz="1600" dirty="0"/>
              <a:t>「admin」アカウントのパスワードを後任者様が新たに設定し、</a:t>
            </a:r>
            <a:endParaRPr sz="1600" dirty="0"/>
          </a:p>
          <a:p>
            <a:pPr marL="114300" lvl="0" indent="0" algn="l" rtl="0">
              <a:lnSpc>
                <a:spcPct val="135000"/>
              </a:lnSpc>
              <a:spcBef>
                <a:spcPts val="0"/>
              </a:spcBef>
              <a:spcAft>
                <a:spcPts val="0"/>
              </a:spcAft>
              <a:buSzPts val="1800"/>
              <a:buNone/>
            </a:pPr>
            <a:r>
              <a:rPr lang="ja-JP" sz="1600" dirty="0"/>
              <a:t>いざという時に「ID：admin」を利用できる状態にしておきましょう。</a:t>
            </a:r>
            <a:endParaRPr sz="1600" dirty="0"/>
          </a:p>
          <a:p>
            <a:pPr marL="114300" lvl="0" indent="0" algn="l" rtl="0">
              <a:lnSpc>
                <a:spcPct val="135000"/>
              </a:lnSpc>
              <a:spcBef>
                <a:spcPts val="0"/>
              </a:spcBef>
              <a:spcAft>
                <a:spcPts val="0"/>
              </a:spcAft>
              <a:buSzPts val="1800"/>
              <a:buNone/>
            </a:pPr>
            <a:endParaRPr sz="1400" dirty="0"/>
          </a:p>
          <a:p>
            <a:pPr marL="114300" lvl="0" indent="0" algn="l" rtl="0">
              <a:lnSpc>
                <a:spcPct val="135000"/>
              </a:lnSpc>
              <a:spcBef>
                <a:spcPts val="0"/>
              </a:spcBef>
              <a:spcAft>
                <a:spcPts val="0"/>
              </a:spcAft>
              <a:buSzPts val="1800"/>
              <a:buNone/>
            </a:pPr>
            <a:r>
              <a:rPr lang="ja-JP" altLang="en-US" sz="1800" b="1" dirty="0">
                <a:solidFill>
                  <a:schemeClr val="dk2"/>
                </a:solidFill>
              </a:rPr>
              <a:t>▼</a:t>
            </a:r>
            <a:r>
              <a:rPr lang="ja-JP" sz="1800" b="1" dirty="0">
                <a:solidFill>
                  <a:schemeClr val="dk2"/>
                </a:solidFill>
              </a:rPr>
              <a:t>管理者用E-MAIL変更・adminパスワード・メールアドレス設定手順</a:t>
            </a:r>
            <a:endParaRPr sz="1800" dirty="0"/>
          </a:p>
          <a:p>
            <a:pPr marL="114300" lvl="0" indent="0" algn="l" rtl="0">
              <a:lnSpc>
                <a:spcPct val="135000"/>
              </a:lnSpc>
              <a:spcBef>
                <a:spcPts val="0"/>
              </a:spcBef>
              <a:spcAft>
                <a:spcPts val="0"/>
              </a:spcAft>
              <a:buSzPts val="1800"/>
              <a:buNone/>
            </a:pPr>
            <a:r>
              <a:rPr lang="ja-JP" sz="1400" dirty="0"/>
              <a:t>１．「管理」タブ </a:t>
            </a:r>
            <a:r>
              <a:rPr lang="ja-JP" altLang="en-US" sz="1400" dirty="0"/>
              <a:t>＞</a:t>
            </a:r>
            <a:r>
              <a:rPr lang="ja-JP" sz="1400" dirty="0"/>
              <a:t> 「システム設定」 </a:t>
            </a:r>
            <a:r>
              <a:rPr lang="ja-JP" altLang="en-US" sz="1400" dirty="0"/>
              <a:t>＞</a:t>
            </a:r>
            <a:r>
              <a:rPr lang="ja-JP" sz="1400" dirty="0"/>
              <a:t> 「基本情報」タブを開く</a:t>
            </a:r>
            <a:endParaRPr dirty="0"/>
          </a:p>
          <a:p>
            <a:pPr marL="114300" lvl="0" indent="0" algn="l" rtl="0">
              <a:lnSpc>
                <a:spcPct val="135000"/>
              </a:lnSpc>
              <a:spcBef>
                <a:spcPts val="0"/>
              </a:spcBef>
              <a:spcAft>
                <a:spcPts val="0"/>
              </a:spcAft>
              <a:buSzPts val="1800"/>
              <a:buNone/>
            </a:pPr>
            <a:r>
              <a:rPr lang="ja-JP" sz="1400" dirty="0"/>
              <a:t>２．最上部の項目「管理者用E-MAIL」を更新し、「確定」をクリック</a:t>
            </a:r>
            <a:endParaRPr dirty="0"/>
          </a:p>
          <a:p>
            <a:pPr marL="114300" lvl="0" indent="0" algn="l" rtl="0">
              <a:lnSpc>
                <a:spcPct val="135000"/>
              </a:lnSpc>
              <a:spcBef>
                <a:spcPts val="0"/>
              </a:spcBef>
              <a:spcAft>
                <a:spcPts val="0"/>
              </a:spcAft>
              <a:buSzPts val="1800"/>
              <a:buNone/>
            </a:pPr>
            <a:r>
              <a:rPr lang="ja-JP" sz="1400" dirty="0"/>
              <a:t>３．「管理」タブ </a:t>
            </a:r>
            <a:r>
              <a:rPr lang="ja-JP" altLang="en-US" sz="1400" dirty="0"/>
              <a:t>＞</a:t>
            </a:r>
            <a:r>
              <a:rPr lang="ja-JP" sz="1400" dirty="0"/>
              <a:t> </a:t>
            </a:r>
            <a:r>
              <a:rPr lang="ja-JP" altLang="en-US" sz="1400" dirty="0"/>
              <a:t>「</a:t>
            </a:r>
            <a:r>
              <a:rPr lang="ja-JP" sz="1400" dirty="0"/>
              <a:t>社員マスタ</a:t>
            </a:r>
            <a:r>
              <a:rPr lang="ja-JP" altLang="en-US" sz="1400" dirty="0"/>
              <a:t>」 ＞</a:t>
            </a:r>
            <a:r>
              <a:rPr lang="ja-JP" sz="1400" dirty="0"/>
              <a:t> adminの「閲覧」をクリック</a:t>
            </a:r>
            <a:endParaRPr dirty="0"/>
          </a:p>
          <a:p>
            <a:pPr marL="114300" lvl="0" indent="0" algn="l" rtl="0">
              <a:lnSpc>
                <a:spcPct val="135000"/>
              </a:lnSpc>
              <a:spcBef>
                <a:spcPts val="0"/>
              </a:spcBef>
              <a:spcAft>
                <a:spcPts val="0"/>
              </a:spcAft>
              <a:buSzPts val="1800"/>
              <a:buNone/>
            </a:pPr>
            <a:r>
              <a:rPr lang="ja-JP" sz="1400" dirty="0"/>
              <a:t>４．「パスワード」タブをクリック</a:t>
            </a:r>
            <a:endParaRPr dirty="0"/>
          </a:p>
          <a:p>
            <a:pPr marL="114300" lvl="0" indent="0" algn="l" rtl="0">
              <a:lnSpc>
                <a:spcPct val="135000"/>
              </a:lnSpc>
              <a:spcBef>
                <a:spcPts val="0"/>
              </a:spcBef>
              <a:spcAft>
                <a:spcPts val="0"/>
              </a:spcAft>
              <a:buSzPts val="1800"/>
              <a:buNone/>
            </a:pPr>
            <a:r>
              <a:rPr lang="ja-JP" sz="1400" dirty="0"/>
              <a:t>５．「パスワード設定メールを送信」をクリック</a:t>
            </a:r>
            <a:endParaRPr dirty="0"/>
          </a:p>
          <a:p>
            <a:pPr marL="114300" lvl="0" indent="0" algn="l" rtl="0">
              <a:lnSpc>
                <a:spcPct val="135000"/>
              </a:lnSpc>
              <a:spcBef>
                <a:spcPts val="0"/>
              </a:spcBef>
              <a:spcAft>
                <a:spcPts val="0"/>
              </a:spcAft>
              <a:buSzPts val="1800"/>
              <a:buNone/>
            </a:pPr>
            <a:r>
              <a:rPr lang="ja-JP" sz="1400" dirty="0"/>
              <a:t>６．手順２で設定した</a:t>
            </a:r>
            <a:r>
              <a:rPr lang="ja-JP" altLang="en-US" sz="1400" dirty="0"/>
              <a:t>メール</a:t>
            </a:r>
            <a:r>
              <a:rPr lang="ja-JP" sz="1400" dirty="0"/>
              <a:t>アドレス宛にメールが届くので、パスワード変更を行う</a:t>
            </a:r>
            <a:endParaRPr dirty="0"/>
          </a:p>
          <a:p>
            <a:pPr marL="114300" lvl="0" indent="0" algn="l" rtl="0">
              <a:lnSpc>
                <a:spcPct val="135000"/>
              </a:lnSpc>
              <a:spcBef>
                <a:spcPts val="0"/>
              </a:spcBef>
              <a:spcAft>
                <a:spcPts val="0"/>
              </a:spcAft>
              <a:buSzPts val="1800"/>
              <a:buNone/>
            </a:pPr>
            <a:r>
              <a:rPr lang="ja-JP" altLang="en-US" sz="1400" dirty="0"/>
              <a:t>≪</a:t>
            </a:r>
            <a:r>
              <a:rPr lang="ja-JP" sz="1400" dirty="0"/>
              <a:t>完了</a:t>
            </a:r>
            <a:r>
              <a:rPr lang="ja-JP" altLang="en-US" sz="1400" dirty="0"/>
              <a:t>≫</a:t>
            </a:r>
            <a:endParaRPr dirty="0"/>
          </a:p>
          <a:p>
            <a:pPr marL="114300" lvl="0" indent="0" algn="l" rtl="0">
              <a:lnSpc>
                <a:spcPct val="135000"/>
              </a:lnSpc>
              <a:spcBef>
                <a:spcPts val="0"/>
              </a:spcBef>
              <a:spcAft>
                <a:spcPts val="0"/>
              </a:spcAft>
              <a:buSzPts val="1800"/>
              <a:buNone/>
            </a:pPr>
            <a:endParaRPr sz="1600" dirty="0"/>
          </a:p>
        </p:txBody>
      </p:sp>
      <p:sp>
        <p:nvSpPr>
          <p:cNvPr id="203" name="Google Shape;203;p25"/>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25"/>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2.後任者様へ　</a:t>
            </a:r>
            <a:r>
              <a:rPr lang="ja-JP" altLang="en-US" dirty="0"/>
              <a:t>管理者を引き継ぐ際に行うこと</a:t>
            </a:r>
            <a:endParaRPr dirty="0"/>
          </a:p>
        </p:txBody>
      </p:sp>
      <p:sp>
        <p:nvSpPr>
          <p:cNvPr id="202" name="Google Shape;202;p25"/>
          <p:cNvSpPr txBox="1">
            <a:spLocks noGrp="1"/>
          </p:cNvSpPr>
          <p:nvPr>
            <p:ph type="body" idx="1"/>
          </p:nvPr>
        </p:nvSpPr>
        <p:spPr>
          <a:xfrm>
            <a:off x="359568" y="1233488"/>
            <a:ext cx="8424862" cy="5148262"/>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altLang="en-US" sz="1800" b="1" dirty="0">
                <a:solidFill>
                  <a:schemeClr val="dk2"/>
                </a:solidFill>
              </a:rPr>
              <a:t>④経理担当者マニュアルの確認</a:t>
            </a:r>
            <a:endParaRPr lang="en-US" altLang="ja-JP" sz="1800" b="1" dirty="0">
              <a:solidFill>
                <a:schemeClr val="dk2"/>
              </a:solidFill>
            </a:endParaRPr>
          </a:p>
          <a:p>
            <a:pPr marL="114300" lvl="0" indent="0" algn="l" rtl="0">
              <a:lnSpc>
                <a:spcPct val="135000"/>
              </a:lnSpc>
              <a:spcBef>
                <a:spcPts val="0"/>
              </a:spcBef>
              <a:spcAft>
                <a:spcPts val="0"/>
              </a:spcAft>
              <a:buSzPts val="1800"/>
              <a:buNone/>
            </a:pPr>
            <a:r>
              <a:rPr lang="ja-JP" altLang="en-US" sz="1600" dirty="0"/>
              <a:t>「経理担当者用マニュアル」にて経理処理のフローをご確認ください。</a:t>
            </a:r>
            <a:endParaRPr lang="en-US" altLang="ja-JP" sz="1600" dirty="0"/>
          </a:p>
          <a:p>
            <a:pPr marL="114300" lvl="0" indent="0" algn="l" rtl="0">
              <a:lnSpc>
                <a:spcPct val="135000"/>
              </a:lnSpc>
              <a:spcBef>
                <a:spcPts val="0"/>
              </a:spcBef>
              <a:spcAft>
                <a:spcPts val="0"/>
              </a:spcAft>
              <a:buSzPts val="1800"/>
              <a:buNone/>
            </a:pPr>
            <a:r>
              <a:rPr lang="ja-JP" altLang="en-US" sz="1600" dirty="0"/>
              <a:t>経理担当者に必要な操作マニュアルです。</a:t>
            </a:r>
            <a:endParaRPr lang="en-US" altLang="ja-JP" sz="1600" dirty="0"/>
          </a:p>
          <a:p>
            <a:pPr marL="114300" lvl="0" indent="0" algn="l" rtl="0">
              <a:lnSpc>
                <a:spcPct val="135000"/>
              </a:lnSpc>
              <a:spcBef>
                <a:spcPts val="0"/>
              </a:spcBef>
              <a:spcAft>
                <a:spcPts val="0"/>
              </a:spcAft>
              <a:buSzPts val="1800"/>
              <a:buNone/>
            </a:pPr>
            <a:endParaRPr lang="en-US" altLang="ja-JP" sz="1400" dirty="0"/>
          </a:p>
          <a:p>
            <a:pPr marL="114300" lvl="0" indent="0" algn="l" rtl="0">
              <a:lnSpc>
                <a:spcPct val="135000"/>
              </a:lnSpc>
              <a:spcBef>
                <a:spcPts val="0"/>
              </a:spcBef>
              <a:spcAft>
                <a:spcPts val="0"/>
              </a:spcAft>
              <a:buSzPts val="1800"/>
              <a:buNone/>
            </a:pPr>
            <a:r>
              <a:rPr lang="ja-JP" altLang="en-US" sz="1800" b="1" dirty="0">
                <a:solidFill>
                  <a:schemeClr val="bg2"/>
                </a:solidFill>
              </a:rPr>
              <a:t>▼経理担当者用マニュアル（</a:t>
            </a:r>
            <a:r>
              <a:rPr lang="en-US" altLang="ja-JP" sz="1800" b="1" dirty="0">
                <a:solidFill>
                  <a:schemeClr val="bg2"/>
                </a:solidFill>
              </a:rPr>
              <a:t>PPT</a:t>
            </a:r>
            <a:r>
              <a:rPr lang="ja-JP" altLang="en-US" sz="1800" b="1" dirty="0">
                <a:solidFill>
                  <a:schemeClr val="bg2"/>
                </a:solidFill>
              </a:rPr>
              <a:t>形式）</a:t>
            </a:r>
          </a:p>
          <a:p>
            <a:pPr marL="114300" lvl="0" indent="0" algn="l" rtl="0">
              <a:lnSpc>
                <a:spcPct val="135000"/>
              </a:lnSpc>
              <a:spcBef>
                <a:spcPts val="0"/>
              </a:spcBef>
              <a:spcAft>
                <a:spcPts val="0"/>
              </a:spcAft>
              <a:buSzPts val="1800"/>
              <a:buNone/>
            </a:pPr>
            <a:r>
              <a:rPr lang="en-US" sz="1400" dirty="0">
                <a:solidFill>
                  <a:schemeClr val="bg2"/>
                </a:solidFill>
                <a:hlinkClick r:id="rId3">
                  <a:extLst>
                    <a:ext uri="{A12FA001-AC4F-418D-AE19-62706E023703}">
                      <ahyp:hlinkClr xmlns:ahyp="http://schemas.microsoft.com/office/drawing/2018/hyperlinkcolor" val="tx"/>
                    </a:ext>
                  </a:extLst>
                </a:hlinkClick>
              </a:rPr>
              <a:t>https://support-navi.rakurakuseisan.jp/announcements/tkymo970vk0v9xnw</a:t>
            </a:r>
            <a:endParaRPr lang="en-US" sz="1400" dirty="0">
              <a:solidFill>
                <a:schemeClr val="bg2"/>
              </a:solidFill>
            </a:endParaRPr>
          </a:p>
          <a:p>
            <a:pPr marL="114300" lvl="0" indent="0" algn="l" rtl="0">
              <a:lnSpc>
                <a:spcPct val="135000"/>
              </a:lnSpc>
              <a:spcBef>
                <a:spcPts val="0"/>
              </a:spcBef>
              <a:spcAft>
                <a:spcPts val="0"/>
              </a:spcAft>
              <a:buSzPts val="1800"/>
              <a:buNone/>
            </a:pPr>
            <a:endParaRPr sz="1600" dirty="0"/>
          </a:p>
        </p:txBody>
      </p:sp>
      <p:sp>
        <p:nvSpPr>
          <p:cNvPr id="203" name="Google Shape;203;p25"/>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13</a:t>
            </a:fld>
            <a:endParaRPr/>
          </a:p>
        </p:txBody>
      </p:sp>
    </p:spTree>
    <p:extLst>
      <p:ext uri="{BB962C8B-B14F-4D97-AF65-F5344CB8AC3E}">
        <p14:creationId xmlns:p14="http://schemas.microsoft.com/office/powerpoint/2010/main" val="1428563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26"/>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3.よくある設定変更箇所のマニュアル案内</a:t>
            </a:r>
            <a:endParaRPr dirty="0"/>
          </a:p>
        </p:txBody>
      </p:sp>
      <p:sp>
        <p:nvSpPr>
          <p:cNvPr id="209" name="Google Shape;209;p26"/>
          <p:cNvSpPr txBox="1">
            <a:spLocks noGrp="1"/>
          </p:cNvSpPr>
          <p:nvPr>
            <p:ph type="body" idx="1"/>
          </p:nvPr>
        </p:nvSpPr>
        <p:spPr>
          <a:xfrm>
            <a:off x="359568" y="1233488"/>
            <a:ext cx="8424862" cy="5148262"/>
          </a:xfrm>
          <a:prstGeom prst="rect">
            <a:avLst/>
          </a:prstGeom>
          <a:noFill/>
          <a:ln>
            <a:noFill/>
          </a:ln>
        </p:spPr>
        <p:txBody>
          <a:bodyPr spcFirstLastPara="1" wrap="square" lIns="0" tIns="0" rIns="0" bIns="0" anchor="t" anchorCtr="0">
            <a:noAutofit/>
          </a:bodyPr>
          <a:lstStyle/>
          <a:p>
            <a:pPr marL="114300" lvl="0" indent="0" algn="l" rtl="0">
              <a:lnSpc>
                <a:spcPct val="120000"/>
              </a:lnSpc>
              <a:spcBef>
                <a:spcPts val="0"/>
              </a:spcBef>
              <a:spcAft>
                <a:spcPts val="0"/>
              </a:spcAft>
              <a:buSzPts val="1800"/>
              <a:buNone/>
            </a:pPr>
            <a:r>
              <a:rPr lang="ja-JP" altLang="en-US" sz="1600" dirty="0">
                <a:solidFill>
                  <a:schemeClr val="dk1"/>
                </a:solidFill>
              </a:rPr>
              <a:t>運用開始後、</a:t>
            </a:r>
            <a:r>
              <a:rPr lang="ja-JP" sz="1600" dirty="0">
                <a:solidFill>
                  <a:schemeClr val="dk1"/>
                </a:solidFill>
              </a:rPr>
              <a:t>社員情報の変更・追加、プロジェクトマスタの変更・追加がある場合は</a:t>
            </a:r>
            <a:r>
              <a:rPr lang="ja-JP" altLang="en-US" sz="1600" dirty="0">
                <a:solidFill>
                  <a:schemeClr val="dk1"/>
                </a:solidFill>
              </a:rPr>
              <a:t>、</a:t>
            </a:r>
            <a:endParaRPr lang="en-US" altLang="ja-JP" sz="1600" dirty="0"/>
          </a:p>
          <a:p>
            <a:pPr marL="114300" lvl="0" indent="0" algn="l" rtl="0">
              <a:lnSpc>
                <a:spcPct val="120000"/>
              </a:lnSpc>
              <a:spcBef>
                <a:spcPts val="0"/>
              </a:spcBef>
              <a:spcAft>
                <a:spcPts val="0"/>
              </a:spcAft>
              <a:buSzPts val="1800"/>
              <a:buNone/>
            </a:pPr>
            <a:r>
              <a:rPr lang="ja-JP" sz="1600" dirty="0">
                <a:solidFill>
                  <a:schemeClr val="dk1"/>
                </a:solidFill>
              </a:rPr>
              <a:t>以下の</a:t>
            </a:r>
            <a:r>
              <a:rPr lang="ja-JP" altLang="en-US" sz="1600" dirty="0">
                <a:solidFill>
                  <a:schemeClr val="dk1"/>
                </a:solidFill>
              </a:rPr>
              <a:t>「楽楽精算</a:t>
            </a:r>
            <a:r>
              <a:rPr lang="ja-JP" sz="1600" dirty="0">
                <a:solidFill>
                  <a:schemeClr val="dk1"/>
                </a:solidFill>
              </a:rPr>
              <a:t>サクセスナビ</a:t>
            </a:r>
            <a:r>
              <a:rPr lang="ja-JP" altLang="en-US" sz="1600" dirty="0">
                <a:solidFill>
                  <a:schemeClr val="dk1"/>
                </a:solidFill>
              </a:rPr>
              <a:t>」</a:t>
            </a:r>
            <a:r>
              <a:rPr lang="ja-JP" sz="1600" dirty="0">
                <a:solidFill>
                  <a:schemeClr val="dk1"/>
                </a:solidFill>
              </a:rPr>
              <a:t>の設定手順をご確認ください。</a:t>
            </a:r>
            <a:endParaRPr sz="1600" dirty="0">
              <a:solidFill>
                <a:schemeClr val="dk1"/>
              </a:solidFill>
            </a:endParaRPr>
          </a:p>
          <a:p>
            <a:pPr marL="114300" lvl="0" indent="0" algn="l" rtl="0">
              <a:lnSpc>
                <a:spcPct val="120000"/>
              </a:lnSpc>
              <a:spcBef>
                <a:spcPts val="0"/>
              </a:spcBef>
              <a:spcAft>
                <a:spcPts val="0"/>
              </a:spcAft>
              <a:buSzPts val="1800"/>
              <a:buNone/>
            </a:pPr>
            <a:endParaRPr sz="1400" dirty="0">
              <a:solidFill>
                <a:schemeClr val="dk1"/>
              </a:solidFill>
            </a:endParaRPr>
          </a:p>
          <a:p>
            <a:pPr marL="114300" lvl="0" indent="0" algn="l" rtl="0">
              <a:lnSpc>
                <a:spcPct val="120000"/>
              </a:lnSpc>
              <a:spcBef>
                <a:spcPts val="0"/>
              </a:spcBef>
              <a:spcAft>
                <a:spcPts val="0"/>
              </a:spcAft>
              <a:buSzPts val="1800"/>
              <a:buNone/>
            </a:pPr>
            <a:r>
              <a:rPr lang="ja-JP" sz="1800" b="1" dirty="0">
                <a:solidFill>
                  <a:schemeClr val="dk2"/>
                </a:solidFill>
              </a:rPr>
              <a:t>▼社員の変更</a:t>
            </a:r>
            <a:r>
              <a:rPr lang="ja-JP" altLang="en-US" sz="1800" b="1" dirty="0">
                <a:solidFill>
                  <a:schemeClr val="dk2"/>
                </a:solidFill>
              </a:rPr>
              <a:t>（</a:t>
            </a:r>
            <a:r>
              <a:rPr lang="ja-JP" sz="1800" b="1" dirty="0">
                <a:solidFill>
                  <a:schemeClr val="dk2"/>
                </a:solidFill>
              </a:rPr>
              <a:t>追加・退職</a:t>
            </a:r>
            <a:r>
              <a:rPr lang="ja-JP" altLang="en-US" sz="1800" b="1" dirty="0">
                <a:solidFill>
                  <a:schemeClr val="dk2"/>
                </a:solidFill>
              </a:rPr>
              <a:t>）</a:t>
            </a:r>
            <a:r>
              <a:rPr lang="ja-JP" sz="1800" b="1" dirty="0">
                <a:solidFill>
                  <a:schemeClr val="dk2"/>
                </a:solidFill>
              </a:rPr>
              <a:t>があった場合</a:t>
            </a:r>
            <a:endParaRPr sz="1800" dirty="0"/>
          </a:p>
          <a:p>
            <a:pPr marL="114300" lvl="0" indent="0" algn="l" rtl="0">
              <a:lnSpc>
                <a:spcPct val="120000"/>
              </a:lnSpc>
              <a:spcBef>
                <a:spcPts val="0"/>
              </a:spcBef>
              <a:spcAft>
                <a:spcPts val="0"/>
              </a:spcAft>
              <a:buSzPts val="1800"/>
              <a:buNone/>
            </a:pPr>
            <a:r>
              <a:rPr lang="ja-JP" sz="1400" dirty="0"/>
              <a:t>　　社員マスタ</a:t>
            </a:r>
            <a:endParaRPr dirty="0"/>
          </a:p>
          <a:p>
            <a:pPr marL="114300" lvl="0" indent="0" algn="l" rtl="0">
              <a:lnSpc>
                <a:spcPct val="120000"/>
              </a:lnSpc>
              <a:spcBef>
                <a:spcPts val="0"/>
              </a:spcBef>
              <a:spcAft>
                <a:spcPts val="0"/>
              </a:spcAft>
              <a:buSzPts val="1800"/>
              <a:buNone/>
            </a:pPr>
            <a:r>
              <a:rPr lang="ja-JP" sz="1400" dirty="0"/>
              <a:t>　　</a:t>
            </a:r>
            <a:r>
              <a:rPr lang="ja-JP" sz="1400" u="sng" dirty="0">
                <a:solidFill>
                  <a:schemeClr val="bg2"/>
                </a:solidFill>
                <a:hlinkClick r:id="rId3">
                  <a:extLst>
                    <a:ext uri="{A12FA001-AC4F-418D-AE19-62706E023703}">
                      <ahyp:hlinkClr xmlns:ahyp="http://schemas.microsoft.com/office/drawing/2018/hyperlinkcolor" val="tx"/>
                    </a:ext>
                  </a:extLst>
                </a:hlinkClick>
              </a:rPr>
              <a:t>https://support-navi.rakurakuseisan.jp/announcements/ugrjeghxgkp45xsr</a:t>
            </a:r>
            <a:endParaRPr sz="1400" dirty="0">
              <a:solidFill>
                <a:schemeClr val="bg2"/>
              </a:solidFill>
            </a:endParaRPr>
          </a:p>
          <a:p>
            <a:pPr marL="114300" lvl="0" indent="0" algn="l" rtl="0">
              <a:lnSpc>
                <a:spcPct val="120000"/>
              </a:lnSpc>
              <a:spcBef>
                <a:spcPts val="0"/>
              </a:spcBef>
              <a:spcAft>
                <a:spcPts val="0"/>
              </a:spcAft>
              <a:buSzPts val="1800"/>
              <a:buNone/>
            </a:pPr>
            <a:endParaRPr sz="1400" dirty="0"/>
          </a:p>
          <a:p>
            <a:pPr marL="114300" lvl="0" indent="0" algn="l" rtl="0">
              <a:lnSpc>
                <a:spcPct val="120000"/>
              </a:lnSpc>
              <a:spcBef>
                <a:spcPts val="0"/>
              </a:spcBef>
              <a:spcAft>
                <a:spcPts val="0"/>
              </a:spcAft>
              <a:buSzPts val="1800"/>
              <a:buNone/>
            </a:pPr>
            <a:r>
              <a:rPr lang="ja-JP" sz="1800" b="1" dirty="0">
                <a:solidFill>
                  <a:schemeClr val="dk2"/>
                </a:solidFill>
              </a:rPr>
              <a:t>▼</a:t>
            </a:r>
            <a:r>
              <a:rPr lang="ja-JP" altLang="en-US" sz="1800" b="1" dirty="0">
                <a:solidFill>
                  <a:schemeClr val="dk2"/>
                </a:solidFill>
              </a:rPr>
              <a:t>「</a:t>
            </a:r>
            <a:r>
              <a:rPr lang="ja-JP" sz="1800" b="1" dirty="0">
                <a:solidFill>
                  <a:schemeClr val="dk2"/>
                </a:solidFill>
              </a:rPr>
              <a:t>楽楽精算</a:t>
            </a:r>
            <a:r>
              <a:rPr lang="ja-JP" altLang="en-US" sz="1800" b="1" dirty="0">
                <a:solidFill>
                  <a:schemeClr val="dk2"/>
                </a:solidFill>
              </a:rPr>
              <a:t>」</a:t>
            </a:r>
            <a:r>
              <a:rPr lang="ja-JP" sz="1800" b="1" dirty="0">
                <a:solidFill>
                  <a:schemeClr val="dk2"/>
                </a:solidFill>
              </a:rPr>
              <a:t>の管理者が変わる場合</a:t>
            </a:r>
            <a:endParaRPr sz="1800" dirty="0"/>
          </a:p>
          <a:p>
            <a:pPr marL="114300" lvl="0" indent="0" algn="l" rtl="0">
              <a:lnSpc>
                <a:spcPct val="120000"/>
              </a:lnSpc>
              <a:spcBef>
                <a:spcPts val="0"/>
              </a:spcBef>
              <a:spcAft>
                <a:spcPts val="0"/>
              </a:spcAft>
              <a:buSzPts val="1800"/>
              <a:buNone/>
            </a:pPr>
            <a:r>
              <a:rPr lang="ja-JP" sz="1400" dirty="0"/>
              <a:t>　</a:t>
            </a:r>
            <a:r>
              <a:rPr lang="ja-JP" altLang="en-US" sz="1400" dirty="0"/>
              <a:t>　</a:t>
            </a:r>
            <a:r>
              <a:rPr lang="ja-JP" sz="1400" dirty="0"/>
              <a:t>権限マスタ</a:t>
            </a:r>
            <a:endParaRPr dirty="0"/>
          </a:p>
          <a:p>
            <a:pPr marL="114300" lvl="0" indent="0" algn="l" rtl="0">
              <a:lnSpc>
                <a:spcPct val="120000"/>
              </a:lnSpc>
              <a:spcBef>
                <a:spcPts val="0"/>
              </a:spcBef>
              <a:spcAft>
                <a:spcPts val="0"/>
              </a:spcAft>
              <a:buSzPts val="1800"/>
              <a:buNone/>
            </a:pPr>
            <a:r>
              <a:rPr lang="ja-JP" sz="1400" dirty="0"/>
              <a:t>　　</a:t>
            </a:r>
            <a:r>
              <a:rPr lang="ja-JP" sz="1400" u="sng" dirty="0">
                <a:solidFill>
                  <a:schemeClr val="bg2"/>
                </a:solidFill>
                <a:hlinkClick r:id="rId4">
                  <a:extLst>
                    <a:ext uri="{A12FA001-AC4F-418D-AE19-62706E023703}">
                      <ahyp:hlinkClr xmlns:ahyp="http://schemas.microsoft.com/office/drawing/2018/hyperlinkcolor" val="tx"/>
                    </a:ext>
                  </a:extLst>
                </a:hlinkClick>
              </a:rPr>
              <a:t>https://support-navi.rakurakuseisan.jp/announcements/29aq3qdfbvjrmttg</a:t>
            </a:r>
            <a:endParaRPr sz="1400" dirty="0">
              <a:solidFill>
                <a:schemeClr val="bg2"/>
              </a:solidFill>
            </a:endParaRPr>
          </a:p>
          <a:p>
            <a:pPr marL="114300" lvl="0" indent="0" algn="l" rtl="0">
              <a:lnSpc>
                <a:spcPct val="120000"/>
              </a:lnSpc>
              <a:spcBef>
                <a:spcPts val="0"/>
              </a:spcBef>
              <a:spcAft>
                <a:spcPts val="0"/>
              </a:spcAft>
              <a:buSzPts val="1800"/>
              <a:buNone/>
            </a:pPr>
            <a:endParaRPr sz="1400" dirty="0"/>
          </a:p>
          <a:p>
            <a:pPr marL="114300" lvl="0" indent="0" algn="l" rtl="0">
              <a:lnSpc>
                <a:spcPct val="120000"/>
              </a:lnSpc>
              <a:spcBef>
                <a:spcPts val="0"/>
              </a:spcBef>
              <a:spcAft>
                <a:spcPts val="0"/>
              </a:spcAft>
              <a:buSzPts val="1800"/>
              <a:buNone/>
            </a:pPr>
            <a:r>
              <a:rPr lang="ja-JP" sz="1800" b="1" dirty="0">
                <a:solidFill>
                  <a:schemeClr val="dk2"/>
                </a:solidFill>
              </a:rPr>
              <a:t>▼プロジェクトの追加・変更があった場合</a:t>
            </a:r>
            <a:endParaRPr sz="1800" dirty="0"/>
          </a:p>
          <a:p>
            <a:pPr marL="114300" lvl="0" indent="0" algn="l" rtl="0">
              <a:lnSpc>
                <a:spcPct val="120000"/>
              </a:lnSpc>
              <a:spcBef>
                <a:spcPts val="0"/>
              </a:spcBef>
              <a:spcAft>
                <a:spcPts val="0"/>
              </a:spcAft>
              <a:buSzPts val="1800"/>
              <a:buNone/>
            </a:pPr>
            <a:r>
              <a:rPr lang="ja-JP" sz="1400" dirty="0"/>
              <a:t>　　プロ</a:t>
            </a:r>
            <a:r>
              <a:rPr lang="ja-JP" altLang="en-US" sz="1400" dirty="0"/>
              <a:t>ジェ</a:t>
            </a:r>
            <a:r>
              <a:rPr lang="ja-JP" sz="1400" dirty="0"/>
              <a:t>クトマスタ</a:t>
            </a:r>
            <a:endParaRPr dirty="0"/>
          </a:p>
          <a:p>
            <a:pPr marL="114300" lvl="0" indent="0" algn="l" rtl="0">
              <a:lnSpc>
                <a:spcPct val="120000"/>
              </a:lnSpc>
              <a:spcBef>
                <a:spcPts val="0"/>
              </a:spcBef>
              <a:spcAft>
                <a:spcPts val="0"/>
              </a:spcAft>
              <a:buSzPts val="1800"/>
              <a:buNone/>
            </a:pPr>
            <a:r>
              <a:rPr lang="ja-JP" sz="1400" dirty="0"/>
              <a:t>　　</a:t>
            </a:r>
            <a:r>
              <a:rPr lang="ja-JP" sz="1400" u="sng" dirty="0">
                <a:solidFill>
                  <a:schemeClr val="bg2"/>
                </a:solidFill>
                <a:hlinkClick r:id="rId5">
                  <a:extLst>
                    <a:ext uri="{A12FA001-AC4F-418D-AE19-62706E023703}">
                      <ahyp:hlinkClr xmlns:ahyp="http://schemas.microsoft.com/office/drawing/2018/hyperlinkcolor" val="tx"/>
                    </a:ext>
                  </a:extLst>
                </a:hlinkClick>
              </a:rPr>
              <a:t>https://support-navi.rakurakuseisan.jp/announcements/fbp4uyiwdu2cjyea</a:t>
            </a:r>
            <a:endParaRPr sz="1400" dirty="0">
              <a:solidFill>
                <a:schemeClr val="bg2"/>
              </a:solidFill>
            </a:endParaRPr>
          </a:p>
          <a:p>
            <a:pPr marL="114300" lvl="0" indent="0" algn="l" rtl="0">
              <a:lnSpc>
                <a:spcPct val="120000"/>
              </a:lnSpc>
              <a:spcBef>
                <a:spcPts val="0"/>
              </a:spcBef>
              <a:spcAft>
                <a:spcPts val="0"/>
              </a:spcAft>
              <a:buSzPts val="1800"/>
              <a:buNone/>
            </a:pPr>
            <a:endParaRPr sz="1400" dirty="0"/>
          </a:p>
          <a:p>
            <a:pPr marL="114300" lvl="0" indent="0" algn="l" rtl="0">
              <a:lnSpc>
                <a:spcPct val="120000"/>
              </a:lnSpc>
              <a:spcBef>
                <a:spcPts val="0"/>
              </a:spcBef>
              <a:spcAft>
                <a:spcPts val="0"/>
              </a:spcAft>
              <a:buSzPts val="1800"/>
              <a:buNone/>
            </a:pPr>
            <a:r>
              <a:rPr lang="ja-JP" altLang="en-US" sz="1400" dirty="0"/>
              <a:t>　「手当マスタ」や「仕訳データ出力の設定」でご設定されている計算式はお客様ごとに内容が異なります。</a:t>
            </a:r>
            <a:endParaRPr lang="en-US" altLang="ja-JP" sz="1400" dirty="0"/>
          </a:p>
          <a:p>
            <a:pPr marL="114300" lvl="0" indent="0" algn="l" rtl="0">
              <a:lnSpc>
                <a:spcPct val="120000"/>
              </a:lnSpc>
              <a:spcBef>
                <a:spcPts val="0"/>
              </a:spcBef>
              <a:spcAft>
                <a:spcPts val="0"/>
              </a:spcAft>
              <a:buSzPts val="1800"/>
              <a:buNone/>
            </a:pPr>
            <a:r>
              <a:rPr lang="ja-JP" altLang="en-US" sz="1400" dirty="0"/>
              <a:t>　設定変更、修正の際には、ラクスまでご連絡ください。</a:t>
            </a:r>
            <a:endParaRPr lang="en-US" altLang="ja-JP" sz="1400" dirty="0"/>
          </a:p>
          <a:p>
            <a:pPr marL="114300" lvl="0" indent="0" algn="l" rtl="0">
              <a:lnSpc>
                <a:spcPct val="120000"/>
              </a:lnSpc>
              <a:spcBef>
                <a:spcPts val="0"/>
              </a:spcBef>
              <a:spcAft>
                <a:spcPts val="0"/>
              </a:spcAft>
              <a:buSzPts val="1800"/>
              <a:buNone/>
            </a:pPr>
            <a:r>
              <a:rPr lang="ja-JP" altLang="en-US" sz="1200" dirty="0"/>
              <a:t>　</a:t>
            </a:r>
            <a:r>
              <a:rPr lang="en-US" altLang="ja-JP" sz="1200" dirty="0"/>
              <a:t>※</a:t>
            </a:r>
            <a:r>
              <a:rPr lang="ja-JP" altLang="en-US" sz="1200" dirty="0"/>
              <a:t>お問い合わせ先は「</a:t>
            </a:r>
            <a:r>
              <a:rPr lang="en-US" altLang="ja-JP" sz="1200" dirty="0"/>
              <a:t>4.</a:t>
            </a:r>
            <a:r>
              <a:rPr lang="ja-JP" altLang="en-US" sz="1200" dirty="0"/>
              <a:t>お困りごと発生時のお問い合わせ」をご確認ください。</a:t>
            </a:r>
            <a:endParaRPr lang="en-US" sz="1200" dirty="0"/>
          </a:p>
        </p:txBody>
      </p:sp>
      <p:sp>
        <p:nvSpPr>
          <p:cNvPr id="210" name="Google Shape;210;p26"/>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14</a:t>
            </a:fld>
            <a:endParaRPr/>
          </a:p>
        </p:txBody>
      </p:sp>
    </p:spTree>
    <p:extLst>
      <p:ext uri="{BB962C8B-B14F-4D97-AF65-F5344CB8AC3E}">
        <p14:creationId xmlns:p14="http://schemas.microsoft.com/office/powerpoint/2010/main" val="163922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30"/>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en-US" altLang="ja-JP" dirty="0"/>
              <a:t>4</a:t>
            </a:r>
            <a:r>
              <a:rPr lang="ja-JP" dirty="0"/>
              <a:t>.お困りごと発生時のお問い合わせ</a:t>
            </a:r>
            <a:br>
              <a:rPr lang="ja-JP" dirty="0"/>
            </a:br>
            <a:br>
              <a:rPr lang="ja-JP" dirty="0"/>
            </a:br>
            <a:endParaRPr dirty="0"/>
          </a:p>
        </p:txBody>
      </p:sp>
      <p:sp>
        <p:nvSpPr>
          <p:cNvPr id="287" name="Google Shape;287;p30"/>
          <p:cNvSpPr txBox="1">
            <a:spLocks noGrp="1"/>
          </p:cNvSpPr>
          <p:nvPr>
            <p:ph type="body" idx="1"/>
          </p:nvPr>
        </p:nvSpPr>
        <p:spPr>
          <a:xfrm>
            <a:off x="359568" y="1233488"/>
            <a:ext cx="8424862" cy="5148262"/>
          </a:xfrm>
          <a:prstGeom prst="rect">
            <a:avLst/>
          </a:prstGeom>
          <a:noFill/>
          <a:ln>
            <a:noFill/>
          </a:ln>
        </p:spPr>
        <p:txBody>
          <a:bodyPr spcFirstLastPara="1" wrap="square" lIns="0" tIns="0" rIns="0" bIns="0" anchor="t" anchorCtr="0">
            <a:noAutofit/>
          </a:bodyPr>
          <a:lstStyle/>
          <a:p>
            <a:pPr marL="114300" lvl="0" indent="0" algn="l" rtl="0">
              <a:lnSpc>
                <a:spcPct val="120000"/>
              </a:lnSpc>
              <a:spcBef>
                <a:spcPts val="0"/>
              </a:spcBef>
              <a:spcAft>
                <a:spcPts val="0"/>
              </a:spcAft>
              <a:buSzPts val="1800"/>
              <a:buNone/>
            </a:pPr>
            <a:r>
              <a:rPr lang="ja-JP" sz="1800" b="1" dirty="0">
                <a:solidFill>
                  <a:schemeClr val="dk2"/>
                </a:solidFill>
              </a:rPr>
              <a:t>▼</a:t>
            </a:r>
            <a:r>
              <a:rPr lang="ja-JP" altLang="en-US" sz="1800" b="1" dirty="0">
                <a:solidFill>
                  <a:schemeClr val="bg2"/>
                </a:solidFill>
              </a:rPr>
              <a:t>「楽楽精算</a:t>
            </a:r>
            <a:r>
              <a:rPr lang="ja-JP" sz="1800" b="1" dirty="0">
                <a:solidFill>
                  <a:schemeClr val="bg2"/>
                </a:solidFill>
              </a:rPr>
              <a:t>サクセスナビ</a:t>
            </a:r>
            <a:r>
              <a:rPr lang="ja-JP" altLang="en-US" sz="1800" b="1" dirty="0">
                <a:solidFill>
                  <a:schemeClr val="bg2"/>
                </a:solidFill>
              </a:rPr>
              <a:t>」（</a:t>
            </a:r>
            <a:r>
              <a:rPr lang="ja-JP" sz="1800" b="1" dirty="0">
                <a:solidFill>
                  <a:schemeClr val="bg2"/>
                </a:solidFill>
              </a:rPr>
              <a:t>トップページ</a:t>
            </a:r>
            <a:r>
              <a:rPr lang="ja-JP" altLang="en-US" sz="1800" b="1" dirty="0">
                <a:solidFill>
                  <a:schemeClr val="bg2"/>
                </a:solidFill>
              </a:rPr>
              <a:t>）</a:t>
            </a:r>
            <a:endParaRPr sz="1800" dirty="0">
              <a:solidFill>
                <a:schemeClr val="bg2"/>
              </a:solidFill>
            </a:endParaRPr>
          </a:p>
          <a:p>
            <a:pPr marL="114300" lvl="0" indent="0" algn="l" rtl="0">
              <a:lnSpc>
                <a:spcPct val="120000"/>
              </a:lnSpc>
              <a:spcBef>
                <a:spcPts val="0"/>
              </a:spcBef>
              <a:spcAft>
                <a:spcPts val="0"/>
              </a:spcAft>
              <a:buSzPts val="1800"/>
              <a:buNone/>
            </a:pPr>
            <a:r>
              <a:rPr lang="ja-JP" sz="1400" dirty="0"/>
              <a:t>　　</a:t>
            </a:r>
            <a:r>
              <a:rPr lang="ja-JP" sz="1400" u="sng" dirty="0">
                <a:solidFill>
                  <a:schemeClr val="bg2"/>
                </a:solidFill>
                <a:hlinkClick r:id="rId3">
                  <a:extLst>
                    <a:ext uri="{A12FA001-AC4F-418D-AE19-62706E023703}">
                      <ahyp:hlinkClr xmlns:ahyp="http://schemas.microsoft.com/office/drawing/2018/hyperlinkcolor" val="tx"/>
                    </a:ext>
                  </a:extLst>
                </a:hlinkClick>
              </a:rPr>
              <a:t>https://support-navi.rakurakuseisan.jp/</a:t>
            </a:r>
            <a:endParaRPr sz="1400" dirty="0"/>
          </a:p>
          <a:p>
            <a:pPr marL="114300" lvl="0" indent="0" algn="l" rtl="0">
              <a:lnSpc>
                <a:spcPct val="120000"/>
              </a:lnSpc>
              <a:spcBef>
                <a:spcPts val="0"/>
              </a:spcBef>
              <a:spcAft>
                <a:spcPts val="0"/>
              </a:spcAft>
              <a:buSzPts val="1800"/>
              <a:buNone/>
            </a:pPr>
            <a:endParaRPr sz="1400" dirty="0"/>
          </a:p>
          <a:p>
            <a:pPr marL="114300" lvl="0" indent="0" algn="l" rtl="0">
              <a:lnSpc>
                <a:spcPct val="120000"/>
              </a:lnSpc>
              <a:spcBef>
                <a:spcPts val="0"/>
              </a:spcBef>
              <a:spcAft>
                <a:spcPts val="0"/>
              </a:spcAft>
              <a:buSzPts val="1800"/>
              <a:buNone/>
            </a:pPr>
            <a:r>
              <a:rPr lang="ja-JP" sz="1800" b="1" dirty="0">
                <a:solidFill>
                  <a:schemeClr val="bg2"/>
                </a:solidFill>
              </a:rPr>
              <a:t>▼</a:t>
            </a:r>
            <a:r>
              <a:rPr lang="ja-JP" altLang="en-US" sz="1800" b="1" dirty="0">
                <a:solidFill>
                  <a:schemeClr val="bg2"/>
                </a:solidFill>
              </a:rPr>
              <a:t>「楽楽精算</a:t>
            </a:r>
            <a:r>
              <a:rPr lang="ja-JP" sz="1800" b="1" dirty="0">
                <a:solidFill>
                  <a:schemeClr val="bg2"/>
                </a:solidFill>
              </a:rPr>
              <a:t>サクセスナビ</a:t>
            </a:r>
            <a:r>
              <a:rPr lang="ja-JP" altLang="en-US" sz="1800" b="1" dirty="0">
                <a:solidFill>
                  <a:schemeClr val="bg2"/>
                </a:solidFill>
              </a:rPr>
              <a:t>」</a:t>
            </a:r>
            <a:r>
              <a:rPr lang="ja-JP" sz="1800" b="1" dirty="0">
                <a:solidFill>
                  <a:schemeClr val="bg2"/>
                </a:solidFill>
              </a:rPr>
              <a:t>機能・操作の</a:t>
            </a:r>
            <a:r>
              <a:rPr lang="ja-JP" altLang="en-US" sz="1800" b="1" dirty="0">
                <a:solidFill>
                  <a:schemeClr val="bg2"/>
                </a:solidFill>
              </a:rPr>
              <a:t>ご</a:t>
            </a:r>
            <a:r>
              <a:rPr lang="ja-JP" sz="1800" b="1" dirty="0">
                <a:solidFill>
                  <a:schemeClr val="bg2"/>
                </a:solidFill>
              </a:rPr>
              <a:t>質問</a:t>
            </a:r>
            <a:endParaRPr sz="1800" dirty="0">
              <a:solidFill>
                <a:schemeClr val="bg2"/>
              </a:solidFill>
            </a:endParaRPr>
          </a:p>
          <a:p>
            <a:pPr marL="114300" lvl="0" indent="0" algn="l" rtl="0">
              <a:lnSpc>
                <a:spcPct val="120000"/>
              </a:lnSpc>
              <a:spcBef>
                <a:spcPts val="0"/>
              </a:spcBef>
              <a:spcAft>
                <a:spcPts val="0"/>
              </a:spcAft>
              <a:buSzPts val="1800"/>
              <a:buNone/>
            </a:pPr>
            <a:r>
              <a:rPr lang="ja-JP" sz="1400" dirty="0"/>
              <a:t>　</a:t>
            </a:r>
            <a:r>
              <a:rPr lang="ja-JP" altLang="en-US" sz="1400" dirty="0"/>
              <a:t>　「</a:t>
            </a:r>
            <a:r>
              <a:rPr lang="ja-JP" sz="1400" dirty="0"/>
              <a:t>楽楽精算</a:t>
            </a:r>
            <a:r>
              <a:rPr lang="ja-JP" altLang="en-US" sz="1400" dirty="0"/>
              <a:t>」</a:t>
            </a:r>
            <a:r>
              <a:rPr lang="ja-JP" sz="1400" dirty="0"/>
              <a:t>の機能・操作についてのお問い合わせは以下フォームよりお願いいたします。</a:t>
            </a:r>
            <a:endParaRPr sz="1400" dirty="0"/>
          </a:p>
          <a:p>
            <a:pPr marL="114300" lvl="0" indent="0" algn="l" rtl="0">
              <a:lnSpc>
                <a:spcPct val="120000"/>
              </a:lnSpc>
              <a:spcBef>
                <a:spcPts val="0"/>
              </a:spcBef>
              <a:spcAft>
                <a:spcPts val="0"/>
              </a:spcAft>
              <a:buSzPts val="1800"/>
              <a:buNone/>
            </a:pPr>
            <a:r>
              <a:rPr lang="ja-JP" sz="1400" dirty="0"/>
              <a:t>　　</a:t>
            </a:r>
            <a:r>
              <a:rPr lang="en-US" altLang="ja-JP" sz="1400" dirty="0">
                <a:solidFill>
                  <a:schemeClr val="bg2"/>
                </a:solidFill>
                <a:hlinkClick r:id="rId4">
                  <a:extLst>
                    <a:ext uri="{A12FA001-AC4F-418D-AE19-62706E023703}">
                      <ahyp:hlinkClr xmlns:ahyp="http://schemas.microsoft.com/office/drawing/2018/hyperlinkcolor" val="tx"/>
                    </a:ext>
                  </a:extLst>
                </a:hlinkClick>
              </a:rPr>
              <a:t>https://support-navi.rakurakuseisan.jp/menus/f0cmdeoywspq9tlg</a:t>
            </a:r>
            <a:endParaRPr sz="1400" dirty="0">
              <a:solidFill>
                <a:schemeClr val="bg2"/>
              </a:solidFill>
            </a:endParaRPr>
          </a:p>
          <a:p>
            <a:pPr marL="114300" lvl="0" indent="0" algn="l" rtl="0">
              <a:lnSpc>
                <a:spcPct val="120000"/>
              </a:lnSpc>
              <a:spcBef>
                <a:spcPts val="0"/>
              </a:spcBef>
              <a:spcAft>
                <a:spcPts val="0"/>
              </a:spcAft>
              <a:buSzPts val="1800"/>
              <a:buNone/>
            </a:pPr>
            <a:r>
              <a:rPr lang="ja-JP" altLang="en-US" sz="1400" dirty="0"/>
              <a:t>　</a:t>
            </a:r>
            <a:r>
              <a:rPr lang="ja-JP" altLang="ja-JP" sz="1400" dirty="0"/>
              <a:t> ※営業時間</a:t>
            </a:r>
            <a:r>
              <a:rPr lang="ja-JP" altLang="en-US" sz="1400" dirty="0"/>
              <a:t>：</a:t>
            </a:r>
            <a:r>
              <a:rPr lang="ja-JP" altLang="ja-JP" sz="1400" dirty="0"/>
              <a:t>平日 9:30～17:00</a:t>
            </a:r>
            <a:r>
              <a:rPr lang="ja-JP" altLang="en-US" sz="1400" dirty="0"/>
              <a:t>（</a:t>
            </a:r>
            <a:r>
              <a:rPr lang="ja-JP" altLang="ja-JP" sz="1400" dirty="0"/>
              <a:t>土日祝日除く</a:t>
            </a:r>
            <a:r>
              <a:rPr lang="ja-JP" altLang="en-US" sz="1400" dirty="0"/>
              <a:t>）</a:t>
            </a:r>
            <a:br>
              <a:rPr lang="en-US" altLang="ja-JP" sz="1400" dirty="0"/>
            </a:br>
            <a:endParaRPr lang="en-US" sz="1400" dirty="0"/>
          </a:p>
          <a:p>
            <a:pPr marL="114300" lvl="0" indent="0" algn="l" rtl="0">
              <a:lnSpc>
                <a:spcPct val="120000"/>
              </a:lnSpc>
              <a:spcBef>
                <a:spcPts val="0"/>
              </a:spcBef>
              <a:spcAft>
                <a:spcPts val="0"/>
              </a:spcAft>
              <a:buSzPts val="1800"/>
              <a:buNone/>
            </a:pPr>
            <a:r>
              <a:rPr lang="ja-JP" altLang="en-US" sz="1400" dirty="0"/>
              <a:t>　　また、機能・操作以外のご質問は、「楽楽精算サクセスナビ」にある「お問い合わせ」から</a:t>
            </a:r>
            <a:endParaRPr lang="en-US" altLang="ja-JP" sz="1400" dirty="0"/>
          </a:p>
          <a:p>
            <a:pPr marL="114300" lvl="0" indent="0" algn="l" rtl="0">
              <a:lnSpc>
                <a:spcPct val="120000"/>
              </a:lnSpc>
              <a:spcBef>
                <a:spcPts val="0"/>
              </a:spcBef>
              <a:spcAft>
                <a:spcPts val="0"/>
              </a:spcAft>
              <a:buSzPts val="1800"/>
              <a:buNone/>
            </a:pPr>
            <a:r>
              <a:rPr lang="ja-JP" altLang="en-US" sz="1400" dirty="0"/>
              <a:t>　　該当の項目よりお問い合わせください。</a:t>
            </a:r>
            <a:endParaRPr sz="1400" dirty="0"/>
          </a:p>
        </p:txBody>
      </p:sp>
      <p:sp>
        <p:nvSpPr>
          <p:cNvPr id="288" name="Google Shape;288;p30"/>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15</a:t>
            </a:fld>
            <a:endParaRPr/>
          </a:p>
        </p:txBody>
      </p:sp>
      <p:pic>
        <p:nvPicPr>
          <p:cNvPr id="7" name="図 6">
            <a:extLst>
              <a:ext uri="{FF2B5EF4-FFF2-40B4-BE49-F238E27FC236}">
                <a16:creationId xmlns:a16="http://schemas.microsoft.com/office/drawing/2014/main" id="{1BE21DBC-9611-532C-2508-28929BDAD386}"/>
              </a:ext>
            </a:extLst>
          </p:cNvPr>
          <p:cNvPicPr>
            <a:picLocks noChangeAspect="1"/>
          </p:cNvPicPr>
          <p:nvPr/>
        </p:nvPicPr>
        <p:blipFill>
          <a:blip r:embed="rId5"/>
          <a:stretch>
            <a:fillRect/>
          </a:stretch>
        </p:blipFill>
        <p:spPr>
          <a:xfrm>
            <a:off x="605671" y="4618735"/>
            <a:ext cx="7725873" cy="752020"/>
          </a:xfrm>
          <a:prstGeom prst="rect">
            <a:avLst/>
          </a:prstGeom>
        </p:spPr>
      </p:pic>
      <p:grpSp>
        <p:nvGrpSpPr>
          <p:cNvPr id="6" name="グループ化 5">
            <a:extLst>
              <a:ext uri="{FF2B5EF4-FFF2-40B4-BE49-F238E27FC236}">
                <a16:creationId xmlns:a16="http://schemas.microsoft.com/office/drawing/2014/main" id="{0CFAE1D0-8955-5694-D330-1CAF5C500E54}"/>
              </a:ext>
            </a:extLst>
          </p:cNvPr>
          <p:cNvGrpSpPr/>
          <p:nvPr/>
        </p:nvGrpSpPr>
        <p:grpSpPr>
          <a:xfrm>
            <a:off x="605671" y="4618182"/>
            <a:ext cx="7932655" cy="1304932"/>
            <a:chOff x="417018" y="4470400"/>
            <a:chExt cx="8309962" cy="1360350"/>
          </a:xfrm>
        </p:grpSpPr>
        <p:pic>
          <p:nvPicPr>
            <p:cNvPr id="3" name="図 2">
              <a:extLst>
                <a:ext uri="{FF2B5EF4-FFF2-40B4-BE49-F238E27FC236}">
                  <a16:creationId xmlns:a16="http://schemas.microsoft.com/office/drawing/2014/main" id="{C0D0D00E-294E-9C7F-0BFF-2540290D26C9}"/>
                </a:ext>
              </a:extLst>
            </p:cNvPr>
            <p:cNvPicPr>
              <a:picLocks noChangeAspect="1"/>
            </p:cNvPicPr>
            <p:nvPr/>
          </p:nvPicPr>
          <p:blipFill>
            <a:blip r:embed="rId6"/>
            <a:stretch>
              <a:fillRect/>
            </a:stretch>
          </p:blipFill>
          <p:spPr>
            <a:xfrm>
              <a:off x="417018" y="4470400"/>
              <a:ext cx="8309962" cy="1360350"/>
            </a:xfrm>
            <a:prstGeom prst="rect">
              <a:avLst/>
            </a:prstGeom>
            <a:ln w="12700">
              <a:solidFill>
                <a:srgbClr val="D2D2D2"/>
              </a:solidFill>
            </a:ln>
          </p:spPr>
        </p:pic>
        <p:sp>
          <p:nvSpPr>
            <p:cNvPr id="4" name="正方形/長方形 3">
              <a:extLst>
                <a:ext uri="{FF2B5EF4-FFF2-40B4-BE49-F238E27FC236}">
                  <a16:creationId xmlns:a16="http://schemas.microsoft.com/office/drawing/2014/main" id="{B5D27144-1E36-CFEE-F1DD-93264FEBD854}"/>
                </a:ext>
              </a:extLst>
            </p:cNvPr>
            <p:cNvSpPr/>
            <p:nvPr/>
          </p:nvSpPr>
          <p:spPr>
            <a:xfrm>
              <a:off x="7428663" y="4936485"/>
              <a:ext cx="1081700" cy="318448"/>
            </a:xfrm>
            <a:prstGeom prst="rect">
              <a:avLst/>
            </a:prstGeom>
            <a:no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5" name="正方形/長方形 4">
              <a:extLst>
                <a:ext uri="{FF2B5EF4-FFF2-40B4-BE49-F238E27FC236}">
                  <a16:creationId xmlns:a16="http://schemas.microsoft.com/office/drawing/2014/main" id="{806D58CF-A704-413E-7E87-5F6EC81BD6E9}"/>
                </a:ext>
              </a:extLst>
            </p:cNvPr>
            <p:cNvSpPr/>
            <p:nvPr/>
          </p:nvSpPr>
          <p:spPr>
            <a:xfrm>
              <a:off x="716941" y="5295556"/>
              <a:ext cx="7785691" cy="331377"/>
            </a:xfrm>
            <a:prstGeom prst="rect">
              <a:avLst/>
            </a:prstGeom>
            <a:no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41" name="Google Shape;218;p7">
            <a:extLst>
              <a:ext uri="{FF2B5EF4-FFF2-40B4-BE49-F238E27FC236}">
                <a16:creationId xmlns:a16="http://schemas.microsoft.com/office/drawing/2014/main" id="{FF76E8AC-E11F-83CF-3293-B901F9EE5BE2}"/>
              </a:ext>
            </a:extLst>
          </p:cNvPr>
          <p:cNvSpPr txBox="1">
            <a:spLocks/>
          </p:cNvSpPr>
          <p:nvPr/>
        </p:nvSpPr>
        <p:spPr>
          <a:xfrm>
            <a:off x="388071" y="1251960"/>
            <a:ext cx="8396361" cy="4576186"/>
          </a:xfrm>
          <a:prstGeom prst="rect">
            <a:avLst/>
          </a:prstGeom>
          <a:solidFill>
            <a:srgbClr val="EDF7FF"/>
          </a:solidFill>
          <a:ln>
            <a:noFill/>
          </a:ln>
        </p:spPr>
        <p:txBody>
          <a:bodyPr spcFirstLastPara="1" wrap="square" lIns="91425" tIns="45700" rIns="91425" bIns="45700" anchor="ctr" anchorCtr="0">
            <a:noAutofit/>
          </a:bodyPr>
          <a:lstStyle/>
          <a:p>
            <a:pPr marL="0" marR="0" lvl="4" indent="0" algn="ctr" rtl="0">
              <a:lnSpc>
                <a:spcPct val="135000"/>
              </a:lnSpc>
              <a:spcBef>
                <a:spcPts val="0"/>
              </a:spcBef>
              <a:spcAft>
                <a:spcPts val="0"/>
              </a:spcAft>
              <a:buClr>
                <a:schemeClr val="dk1"/>
              </a:buClr>
              <a:buSzPts val="1300"/>
              <a:buFont typeface="BIZ UDPGothic"/>
              <a:buNone/>
            </a:pPr>
            <a:endParaRPr sz="1900" b="1" i="0" u="none" strike="noStrike" cap="none">
              <a:solidFill>
                <a:schemeClr val="dk1"/>
              </a:solidFill>
              <a:latin typeface="BIZ UDPGothic"/>
              <a:ea typeface="BIZ UDPGothic"/>
              <a:cs typeface="BIZ UDPGothic"/>
              <a:sym typeface="BIZ UDPGothic"/>
            </a:endParaRPr>
          </a:p>
        </p:txBody>
      </p:sp>
      <p:sp>
        <p:nvSpPr>
          <p:cNvPr id="2" name="Google Shape;248;p7">
            <a:extLst>
              <a:ext uri="{FF2B5EF4-FFF2-40B4-BE49-F238E27FC236}">
                <a16:creationId xmlns:a16="http://schemas.microsoft.com/office/drawing/2014/main" id="{E1ADEA8C-0922-D090-05CA-D0974D929511}"/>
              </a:ext>
            </a:extLst>
          </p:cNvPr>
          <p:cNvSpPr txBox="1"/>
          <p:nvPr/>
        </p:nvSpPr>
        <p:spPr>
          <a:xfrm>
            <a:off x="2344313" y="1325851"/>
            <a:ext cx="4455375" cy="475484"/>
          </a:xfrm>
          <a:prstGeom prst="rect">
            <a:avLst/>
          </a:prstGeom>
          <a:noFill/>
          <a:ln>
            <a:noFill/>
          </a:ln>
        </p:spPr>
        <p:txBody>
          <a:bodyPr spcFirstLastPara="1" wrap="square" lIns="91425" tIns="91425" rIns="91425" bIns="91425" anchor="t" anchorCtr="0">
            <a:spAutoFit/>
          </a:bodyPr>
          <a:lstStyle/>
          <a:p>
            <a:pPr marL="0" lvl="0" indent="0" algn="ctr" rtl="0">
              <a:lnSpc>
                <a:spcPct val="135000"/>
              </a:lnSpc>
              <a:spcBef>
                <a:spcPts val="0"/>
              </a:spcBef>
              <a:spcAft>
                <a:spcPts val="0"/>
              </a:spcAft>
              <a:buNone/>
            </a:pPr>
            <a:r>
              <a:rPr lang="ja-JP" altLang="en-US" b="1" i="0" u="none" strike="noStrike" cap="none" dirty="0">
                <a:solidFill>
                  <a:schemeClr val="dk1"/>
                </a:solidFill>
                <a:latin typeface="BIZ UDPGothic"/>
                <a:ea typeface="BIZ UDPGothic"/>
                <a:cs typeface="BIZ UDPGothic"/>
                <a:sym typeface="BIZ UDPGothic"/>
              </a:rPr>
              <a:t>引継ぎができた項目に</a:t>
            </a:r>
            <a:r>
              <a:rPr lang="ja-JP" altLang="ja-JP" b="1" dirty="0">
                <a:solidFill>
                  <a:schemeClr val="dk1"/>
                </a:solidFill>
                <a:latin typeface="BIZ UDPGothic"/>
                <a:ea typeface="BIZ UDPGothic"/>
                <a:cs typeface="BIZ UDPGothic"/>
                <a:sym typeface="BIZ UDPGothic"/>
              </a:rPr>
              <a:t>チェック</a:t>
            </a:r>
            <a:r>
              <a:rPr lang="ja-JP" altLang="en-US" b="1" dirty="0">
                <a:solidFill>
                  <a:schemeClr val="dk1"/>
                </a:solidFill>
                <a:latin typeface="BIZ UDPGothic"/>
                <a:ea typeface="BIZ UDPGothic"/>
                <a:cs typeface="BIZ UDPGothic"/>
                <a:sym typeface="BIZ UDPGothic"/>
              </a:rPr>
              <a:t>✔</a:t>
            </a:r>
            <a:r>
              <a:rPr lang="ja-JP" altLang="ja-JP" b="1" dirty="0">
                <a:solidFill>
                  <a:schemeClr val="dk1"/>
                </a:solidFill>
                <a:latin typeface="BIZ UDPGothic"/>
                <a:ea typeface="BIZ UDPGothic"/>
                <a:cs typeface="BIZ UDPGothic"/>
                <a:sym typeface="BIZ UDPGothic"/>
              </a:rPr>
              <a:t>を入れましょう</a:t>
            </a:r>
            <a:endParaRPr dirty="0">
              <a:solidFill>
                <a:schemeClr val="tx1"/>
              </a:solidFill>
              <a:latin typeface="BIZ UDPゴシック" panose="020B0400000000000000" pitchFamily="50" charset="-128"/>
              <a:ea typeface="BIZ UDPゴシック" panose="020B0400000000000000" pitchFamily="50" charset="-128"/>
            </a:endParaRPr>
          </a:p>
        </p:txBody>
      </p:sp>
      <p:sp>
        <p:nvSpPr>
          <p:cNvPr id="108" name="Google Shape;108;p19"/>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en-US" altLang="ja-JP" dirty="0"/>
              <a:t>5.</a:t>
            </a:r>
            <a:r>
              <a:rPr lang="ja-JP" altLang="en-US" dirty="0"/>
              <a:t>引き継ぎ完了目安チェックシート</a:t>
            </a:r>
            <a:endParaRPr dirty="0"/>
          </a:p>
        </p:txBody>
      </p:sp>
      <p:grpSp>
        <p:nvGrpSpPr>
          <p:cNvPr id="7" name="グループ化 6">
            <a:extLst>
              <a:ext uri="{FF2B5EF4-FFF2-40B4-BE49-F238E27FC236}">
                <a16:creationId xmlns:a16="http://schemas.microsoft.com/office/drawing/2014/main" id="{BCC266D0-978E-D9BB-52E0-F27ADE1778BF}"/>
              </a:ext>
            </a:extLst>
          </p:cNvPr>
          <p:cNvGrpSpPr/>
          <p:nvPr/>
        </p:nvGrpSpPr>
        <p:grpSpPr>
          <a:xfrm>
            <a:off x="513522" y="2698378"/>
            <a:ext cx="3770382" cy="324000"/>
            <a:chOff x="515292" y="2741099"/>
            <a:chExt cx="3770382" cy="324000"/>
          </a:xfrm>
          <a:solidFill>
            <a:schemeClr val="bg1"/>
          </a:solidFill>
        </p:grpSpPr>
        <p:sp>
          <p:nvSpPr>
            <p:cNvPr id="138" name="Google Shape;219;p7">
              <a:extLst>
                <a:ext uri="{FF2B5EF4-FFF2-40B4-BE49-F238E27FC236}">
                  <a16:creationId xmlns:a16="http://schemas.microsoft.com/office/drawing/2014/main" id="{5409ACA9-615E-54D3-0960-12A0815ACF4F}"/>
                </a:ext>
              </a:extLst>
            </p:cNvPr>
            <p:cNvSpPr/>
            <p:nvPr/>
          </p:nvSpPr>
          <p:spPr>
            <a:xfrm>
              <a:off x="515292" y="2741099"/>
              <a:ext cx="3770382"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人事異動で設定することを確認した</a:t>
              </a:r>
            </a:p>
          </p:txBody>
        </p:sp>
        <p:sp>
          <p:nvSpPr>
            <p:cNvPr id="142" name="Google Shape;230;p7">
              <a:extLst>
                <a:ext uri="{FF2B5EF4-FFF2-40B4-BE49-F238E27FC236}">
                  <a16:creationId xmlns:a16="http://schemas.microsoft.com/office/drawing/2014/main" id="{2B9EB0F6-5496-9FFD-5669-0C7A45ADD56B}"/>
                </a:ext>
              </a:extLst>
            </p:cNvPr>
            <p:cNvSpPr/>
            <p:nvPr/>
          </p:nvSpPr>
          <p:spPr>
            <a:xfrm>
              <a:off x="646772" y="2805609"/>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sp>
        <p:nvSpPr>
          <p:cNvPr id="177" name="Google Shape;107;g2b1c25a75eb_0_0">
            <a:extLst>
              <a:ext uri="{FF2B5EF4-FFF2-40B4-BE49-F238E27FC236}">
                <a16:creationId xmlns:a16="http://schemas.microsoft.com/office/drawing/2014/main" id="{0CA0C85D-56DD-B5E5-D60C-335FDF0C47F9}"/>
              </a:ext>
            </a:extLst>
          </p:cNvPr>
          <p:cNvSpPr/>
          <p:nvPr/>
        </p:nvSpPr>
        <p:spPr>
          <a:xfrm flipV="1">
            <a:off x="2675230" y="1672437"/>
            <a:ext cx="3780000" cy="28800"/>
          </a:xfrm>
          <a:prstGeom prst="rect">
            <a:avLst/>
          </a:prstGeom>
          <a:solidFill>
            <a:schemeClr val="accent6"/>
          </a:solidFill>
          <a:ln>
            <a:noFill/>
          </a:ln>
        </p:spPr>
        <p:txBody>
          <a:bodyPr spcFirstLastPara="1" wrap="square" lIns="90000" tIns="90000" rIns="90000" bIns="90000" anchor="ctr" anchorCtr="0">
            <a:noAutofit/>
          </a:bodyPr>
          <a:lstStyle/>
          <a:p>
            <a:pPr marL="0" marR="0" lvl="0" indent="0" algn="ctr" rtl="0">
              <a:lnSpc>
                <a:spcPct val="135000"/>
              </a:lnSpc>
              <a:spcBef>
                <a:spcPts val="0"/>
              </a:spcBef>
              <a:spcAft>
                <a:spcPts val="0"/>
              </a:spcAft>
              <a:buClr>
                <a:srgbClr val="000000"/>
              </a:buClr>
              <a:buSzPts val="1300"/>
              <a:buFont typeface="Arial"/>
              <a:buNone/>
            </a:pPr>
            <a:endParaRPr sz="1300" b="0" i="0" u="none" strike="noStrike" cap="none">
              <a:solidFill>
                <a:schemeClr val="lt1"/>
              </a:solidFill>
              <a:latin typeface="BIZ UDPGothic"/>
              <a:ea typeface="BIZ UDPGothic"/>
              <a:cs typeface="BIZ UDPGothic"/>
              <a:sym typeface="BIZ UDPGothic"/>
            </a:endParaRPr>
          </a:p>
        </p:txBody>
      </p:sp>
      <p:sp>
        <p:nvSpPr>
          <p:cNvPr id="3" name="Google Shape;248;p7">
            <a:extLst>
              <a:ext uri="{FF2B5EF4-FFF2-40B4-BE49-F238E27FC236}">
                <a16:creationId xmlns:a16="http://schemas.microsoft.com/office/drawing/2014/main" id="{C3A714B5-30DD-CE6E-6677-894CA9F2BBE5}"/>
              </a:ext>
            </a:extLst>
          </p:cNvPr>
          <p:cNvSpPr txBox="1"/>
          <p:nvPr/>
        </p:nvSpPr>
        <p:spPr>
          <a:xfrm>
            <a:off x="937718" y="2393492"/>
            <a:ext cx="2082574" cy="240623"/>
          </a:xfrm>
          <a:prstGeom prst="rect">
            <a:avLst/>
          </a:prstGeom>
          <a:noFill/>
          <a:ln>
            <a:noFill/>
          </a:ln>
        </p:spPr>
        <p:txBody>
          <a:bodyPr spcFirstLastPara="1" wrap="square" lIns="91425" tIns="91425" rIns="91425" bIns="91425" anchor="ctr" anchorCtr="0">
            <a:noAutofit/>
          </a:bodyPr>
          <a:lstStyle/>
          <a:p>
            <a:pPr marL="0" lvl="0" indent="0" algn="l" rtl="0">
              <a:lnSpc>
                <a:spcPct val="135000"/>
              </a:lnSpc>
              <a:spcBef>
                <a:spcPts val="0"/>
              </a:spcBef>
              <a:spcAft>
                <a:spcPts val="0"/>
              </a:spcAft>
              <a:buNone/>
            </a:pPr>
            <a:r>
              <a:rPr lang="ja-JP" altLang="en-US" sz="1100" dirty="0">
                <a:solidFill>
                  <a:schemeClr val="dk1"/>
                </a:solidFill>
                <a:latin typeface="BIZ UDPGothic"/>
                <a:ea typeface="BIZ UDPGothic"/>
                <a:cs typeface="BIZ UDPGothic"/>
                <a:sym typeface="BIZ UDPGothic"/>
              </a:rPr>
              <a:t>←をコピーしてご利用ください</a:t>
            </a:r>
            <a:endParaRPr sz="1100" dirty="0">
              <a:solidFill>
                <a:schemeClr val="tx1"/>
              </a:solidFill>
              <a:latin typeface="BIZ UDPゴシック" panose="020B0400000000000000" pitchFamily="50" charset="-128"/>
              <a:ea typeface="BIZ UDPゴシック" panose="020B0400000000000000" pitchFamily="50" charset="-128"/>
            </a:endParaRPr>
          </a:p>
        </p:txBody>
      </p:sp>
      <p:grpSp>
        <p:nvGrpSpPr>
          <p:cNvPr id="8" name="グループ化 7">
            <a:extLst>
              <a:ext uri="{FF2B5EF4-FFF2-40B4-BE49-F238E27FC236}">
                <a16:creationId xmlns:a16="http://schemas.microsoft.com/office/drawing/2014/main" id="{5B48D421-B0CD-61FD-E854-04314F1F9628}"/>
              </a:ext>
            </a:extLst>
          </p:cNvPr>
          <p:cNvGrpSpPr/>
          <p:nvPr/>
        </p:nvGrpSpPr>
        <p:grpSpPr>
          <a:xfrm>
            <a:off x="513522" y="3175510"/>
            <a:ext cx="3770382" cy="324000"/>
            <a:chOff x="515291" y="3218231"/>
            <a:chExt cx="3902289" cy="324000"/>
          </a:xfrm>
          <a:solidFill>
            <a:schemeClr val="bg1"/>
          </a:solidFill>
        </p:grpSpPr>
        <p:sp>
          <p:nvSpPr>
            <p:cNvPr id="143" name="Google Shape;231;p7">
              <a:extLst>
                <a:ext uri="{FF2B5EF4-FFF2-40B4-BE49-F238E27FC236}">
                  <a16:creationId xmlns:a16="http://schemas.microsoft.com/office/drawing/2014/main" id="{A08ECE31-113B-21CD-2AF3-11E2F497C60A}"/>
                </a:ext>
              </a:extLst>
            </p:cNvPr>
            <p:cNvSpPr/>
            <p:nvPr/>
          </p:nvSpPr>
          <p:spPr>
            <a:xfrm>
              <a:off x="515291" y="3218231"/>
              <a:ext cx="3902289"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担当変更フォームを送信した</a:t>
              </a:r>
            </a:p>
          </p:txBody>
        </p:sp>
        <p:sp>
          <p:nvSpPr>
            <p:cNvPr id="11" name="Google Shape;230;p7">
              <a:extLst>
                <a:ext uri="{FF2B5EF4-FFF2-40B4-BE49-F238E27FC236}">
                  <a16:creationId xmlns:a16="http://schemas.microsoft.com/office/drawing/2014/main" id="{C53C0F2F-7ABD-9EE9-411D-73CA1C9B7C44}"/>
                </a:ext>
              </a:extLst>
            </p:cNvPr>
            <p:cNvSpPr/>
            <p:nvPr/>
          </p:nvSpPr>
          <p:spPr>
            <a:xfrm>
              <a:off x="646772" y="3282741"/>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grpSp>
        <p:nvGrpSpPr>
          <p:cNvPr id="9" name="グループ化 8">
            <a:extLst>
              <a:ext uri="{FF2B5EF4-FFF2-40B4-BE49-F238E27FC236}">
                <a16:creationId xmlns:a16="http://schemas.microsoft.com/office/drawing/2014/main" id="{3E00D09C-2BF4-547F-EBB4-076EACEF4AEE}"/>
              </a:ext>
            </a:extLst>
          </p:cNvPr>
          <p:cNvGrpSpPr/>
          <p:nvPr/>
        </p:nvGrpSpPr>
        <p:grpSpPr>
          <a:xfrm>
            <a:off x="513522" y="3652642"/>
            <a:ext cx="3770382" cy="324000"/>
            <a:chOff x="515292" y="3695363"/>
            <a:chExt cx="3770382" cy="324000"/>
          </a:xfrm>
          <a:solidFill>
            <a:schemeClr val="bg1"/>
          </a:solidFill>
        </p:grpSpPr>
        <p:sp>
          <p:nvSpPr>
            <p:cNvPr id="146" name="Google Shape;234;p7">
              <a:extLst>
                <a:ext uri="{FF2B5EF4-FFF2-40B4-BE49-F238E27FC236}">
                  <a16:creationId xmlns:a16="http://schemas.microsoft.com/office/drawing/2014/main" id="{80152588-C9C7-9761-12C5-00DA5A59B6F8}"/>
                </a:ext>
              </a:extLst>
            </p:cNvPr>
            <p:cNvSpPr/>
            <p:nvPr/>
          </p:nvSpPr>
          <p:spPr>
            <a:xfrm>
              <a:off x="515292" y="3695363"/>
              <a:ext cx="3770382"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「今後の追加設定計画」を記入した</a:t>
              </a:r>
            </a:p>
          </p:txBody>
        </p:sp>
        <p:sp>
          <p:nvSpPr>
            <p:cNvPr id="12" name="Google Shape;230;p7">
              <a:extLst>
                <a:ext uri="{FF2B5EF4-FFF2-40B4-BE49-F238E27FC236}">
                  <a16:creationId xmlns:a16="http://schemas.microsoft.com/office/drawing/2014/main" id="{1561136A-D2B4-1AC1-5BC7-9ECF7B2E907B}"/>
                </a:ext>
              </a:extLst>
            </p:cNvPr>
            <p:cNvSpPr/>
            <p:nvPr/>
          </p:nvSpPr>
          <p:spPr>
            <a:xfrm>
              <a:off x="646772" y="3750445"/>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sp>
        <p:nvSpPr>
          <p:cNvPr id="13" name="Google Shape;248;p7">
            <a:extLst>
              <a:ext uri="{FF2B5EF4-FFF2-40B4-BE49-F238E27FC236}">
                <a16:creationId xmlns:a16="http://schemas.microsoft.com/office/drawing/2014/main" id="{F0F6D3DC-08D8-9038-23B5-C2FC0F0DB846}"/>
              </a:ext>
            </a:extLst>
          </p:cNvPr>
          <p:cNvSpPr txBox="1"/>
          <p:nvPr/>
        </p:nvSpPr>
        <p:spPr>
          <a:xfrm>
            <a:off x="592791" y="2357480"/>
            <a:ext cx="332918" cy="296350"/>
          </a:xfrm>
          <a:prstGeom prst="rect">
            <a:avLst/>
          </a:prstGeom>
          <a:noFill/>
          <a:ln>
            <a:noFill/>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r>
              <a:rPr lang="ja-JP" altLang="en-US" dirty="0">
                <a:solidFill>
                  <a:schemeClr val="tx1"/>
                </a:solidFill>
                <a:latin typeface="BIZ UDPGothic"/>
                <a:ea typeface="BIZ UDPGothic"/>
                <a:cs typeface="BIZ UDPGothic"/>
                <a:sym typeface="BIZ UDPGothic"/>
              </a:rPr>
              <a:t>✔</a:t>
            </a:r>
            <a:r>
              <a:rPr lang="ja-JP" altLang="en-US" dirty="0">
                <a:solidFill>
                  <a:schemeClr val="dk1"/>
                </a:solidFill>
                <a:latin typeface="BIZ UDPGothic"/>
                <a:ea typeface="BIZ UDPGothic"/>
                <a:cs typeface="BIZ UDPGothic"/>
                <a:sym typeface="BIZ UDPGothic"/>
              </a:rPr>
              <a:t> </a:t>
            </a:r>
            <a:endParaRPr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03F19A98-30F2-664A-1B5D-D4116A0509D4}"/>
              </a:ext>
            </a:extLst>
          </p:cNvPr>
          <p:cNvGrpSpPr/>
          <p:nvPr/>
        </p:nvGrpSpPr>
        <p:grpSpPr>
          <a:xfrm>
            <a:off x="513522" y="4129774"/>
            <a:ext cx="3770382" cy="541642"/>
            <a:chOff x="515292" y="4172495"/>
            <a:chExt cx="3770382" cy="541642"/>
          </a:xfrm>
          <a:solidFill>
            <a:schemeClr val="bg1"/>
          </a:solidFill>
        </p:grpSpPr>
        <p:sp>
          <p:nvSpPr>
            <p:cNvPr id="149" name="Google Shape;237;p7">
              <a:extLst>
                <a:ext uri="{FF2B5EF4-FFF2-40B4-BE49-F238E27FC236}">
                  <a16:creationId xmlns:a16="http://schemas.microsoft.com/office/drawing/2014/main" id="{3FDE569F-61EC-E89C-A9F2-99ADDFF2ECB7}"/>
                </a:ext>
              </a:extLst>
            </p:cNvPr>
            <p:cNvSpPr/>
            <p:nvPr/>
          </p:nvSpPr>
          <p:spPr>
            <a:xfrm>
              <a:off x="515292" y="4172495"/>
              <a:ext cx="3770382" cy="541642"/>
            </a:xfrm>
            <a:prstGeom prst="rect">
              <a:avLst/>
            </a:prstGeom>
            <a:grpFill/>
            <a:ln w="12700">
              <a:noFill/>
            </a:ln>
          </p:spPr>
          <p:txBody>
            <a:bodyPr spcFirstLastPara="1" wrap="square" lIns="108000" tIns="108000" rIns="108000" bIns="108000" anchor="ctr" anchorCtr="0">
              <a:noAutofit/>
            </a:bodyPr>
            <a:lstStyle/>
            <a:p>
              <a:pPr marL="0" lvl="0" indent="0" algn="l" rtl="0">
                <a:lnSpc>
                  <a:spcPct val="120000"/>
                </a:lnSpc>
                <a:spcBef>
                  <a:spcPts val="0"/>
                </a:spcBef>
                <a:spcAft>
                  <a:spcPts val="0"/>
                </a:spcAft>
                <a:buNone/>
              </a:pPr>
              <a:r>
                <a:rPr lang="ja-JP" altLang="en-US" sz="1200" dirty="0">
                  <a:solidFill>
                    <a:schemeClr val="tx1"/>
                  </a:solidFill>
                  <a:latin typeface="BIZ UDPゴシック" panose="020B0400000000000000" pitchFamily="50" charset="-128"/>
                  <a:ea typeface="BIZ UDPゴシック" panose="020B0400000000000000" pitchFamily="50" charset="-128"/>
                </a:rPr>
                <a:t>　　　　後任担当者様へ</a:t>
              </a:r>
              <a:r>
                <a:rPr lang="en-US" altLang="ja-JP" sz="1200" dirty="0">
                  <a:solidFill>
                    <a:schemeClr val="tx1"/>
                  </a:solidFill>
                  <a:latin typeface="BIZ UDPゴシック" panose="020B0400000000000000" pitchFamily="50" charset="-128"/>
                  <a:ea typeface="BIZ UDPゴシック" panose="020B0400000000000000" pitchFamily="50" charset="-128"/>
                </a:rPr>
                <a:t>admin</a:t>
              </a:r>
              <a:r>
                <a:rPr lang="ja-JP" altLang="en-US" sz="1200" dirty="0">
                  <a:solidFill>
                    <a:schemeClr val="tx1"/>
                  </a:solidFill>
                  <a:latin typeface="BIZ UDPゴシック" panose="020B0400000000000000" pitchFamily="50" charset="-128"/>
                  <a:ea typeface="BIZ UDPゴシック" panose="020B0400000000000000" pitchFamily="50" charset="-128"/>
                </a:rPr>
                <a:t>アカウントを</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0" lvl="0" indent="0" algn="l" rtl="0">
                <a:lnSpc>
                  <a:spcPct val="120000"/>
                </a:lnSpc>
                <a:spcBef>
                  <a:spcPts val="0"/>
                </a:spcBef>
                <a:spcAft>
                  <a:spcPts val="0"/>
                </a:spcAft>
                <a:buNone/>
              </a:pPr>
              <a:r>
                <a:rPr lang="ja-JP" altLang="en-US" sz="1200" dirty="0">
                  <a:solidFill>
                    <a:schemeClr val="tx1"/>
                  </a:solidFill>
                  <a:latin typeface="BIZ UDPゴシック" panose="020B0400000000000000" pitchFamily="50" charset="-128"/>
                  <a:ea typeface="BIZ UDPゴシック" panose="020B0400000000000000" pitchFamily="50" charset="-128"/>
                </a:rPr>
                <a:t>　　　　引き継ぎした</a:t>
              </a:r>
            </a:p>
          </p:txBody>
        </p:sp>
        <p:sp>
          <p:nvSpPr>
            <p:cNvPr id="14" name="Google Shape;230;p7">
              <a:extLst>
                <a:ext uri="{FF2B5EF4-FFF2-40B4-BE49-F238E27FC236}">
                  <a16:creationId xmlns:a16="http://schemas.microsoft.com/office/drawing/2014/main" id="{A60162F6-BC26-68B9-56B9-625889DC57A4}"/>
                </a:ext>
              </a:extLst>
            </p:cNvPr>
            <p:cNvSpPr/>
            <p:nvPr/>
          </p:nvSpPr>
          <p:spPr>
            <a:xfrm>
              <a:off x="646772" y="4345826"/>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sp>
        <p:nvSpPr>
          <p:cNvPr id="39" name="Google Shape;102;p18">
            <a:extLst>
              <a:ext uri="{FF2B5EF4-FFF2-40B4-BE49-F238E27FC236}">
                <a16:creationId xmlns:a16="http://schemas.microsoft.com/office/drawing/2014/main" id="{731586C1-0568-54BC-01B9-E1660043E46E}"/>
              </a:ext>
            </a:extLst>
          </p:cNvPr>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20000"/>
              </a:lnSpc>
              <a:spcBef>
                <a:spcPts val="0"/>
              </a:spcBef>
              <a:spcAft>
                <a:spcPts val="0"/>
              </a:spcAft>
              <a:buSzPts val="700"/>
              <a:buNone/>
            </a:pPr>
            <a:fld id="{00000000-1234-1234-1234-123412341234}" type="slidenum">
              <a:rPr lang="en-US" altLang="ja-JP"/>
              <a:t>16</a:t>
            </a:fld>
            <a:endParaRPr dirty="0"/>
          </a:p>
        </p:txBody>
      </p:sp>
      <p:sp>
        <p:nvSpPr>
          <p:cNvPr id="5" name="Google Shape;248;p7">
            <a:extLst>
              <a:ext uri="{FF2B5EF4-FFF2-40B4-BE49-F238E27FC236}">
                <a16:creationId xmlns:a16="http://schemas.microsoft.com/office/drawing/2014/main" id="{0509F70E-B124-C1FD-6293-95E9EF25D993}"/>
              </a:ext>
            </a:extLst>
          </p:cNvPr>
          <p:cNvSpPr txBox="1"/>
          <p:nvPr/>
        </p:nvSpPr>
        <p:spPr>
          <a:xfrm>
            <a:off x="359568" y="1865510"/>
            <a:ext cx="4077495" cy="443168"/>
          </a:xfrm>
          <a:prstGeom prst="rect">
            <a:avLst/>
          </a:prstGeom>
          <a:noFill/>
          <a:ln>
            <a:noFill/>
          </a:ln>
        </p:spPr>
        <p:txBody>
          <a:bodyPr spcFirstLastPara="1" wrap="square" lIns="91425" tIns="91425" rIns="91425" bIns="91425" anchor="t" anchorCtr="0">
            <a:spAutoFit/>
          </a:bodyPr>
          <a:lstStyle/>
          <a:p>
            <a:pPr marL="0" marR="0" lvl="0" indent="0" algn="ctr" rtl="0">
              <a:lnSpc>
                <a:spcPct val="120000"/>
              </a:lnSpc>
              <a:spcBef>
                <a:spcPts val="0"/>
              </a:spcBef>
              <a:spcAft>
                <a:spcPts val="0"/>
              </a:spcAft>
              <a:buClr>
                <a:srgbClr val="000000"/>
              </a:buClr>
              <a:buSzPts val="2000"/>
              <a:buFont typeface="Arial"/>
              <a:buNone/>
            </a:pPr>
            <a:r>
              <a:rPr lang="ja-JP" altLang="en-US" sz="1400" b="1" i="0" u="none" strike="noStrike" cap="none" dirty="0">
                <a:solidFill>
                  <a:schemeClr val="tx1"/>
                </a:solidFill>
                <a:latin typeface="BIZ UDPゴシック" panose="020B0400000000000000" pitchFamily="50" charset="-128"/>
                <a:ea typeface="BIZ UDPゴシック" panose="020B0400000000000000" pitchFamily="50" charset="-128"/>
                <a:sym typeface="Arial"/>
              </a:rPr>
              <a:t>現担当者様チェック事項</a:t>
            </a:r>
          </a:p>
        </p:txBody>
      </p:sp>
      <p:grpSp>
        <p:nvGrpSpPr>
          <p:cNvPr id="42" name="グループ化 41">
            <a:extLst>
              <a:ext uri="{FF2B5EF4-FFF2-40B4-BE49-F238E27FC236}">
                <a16:creationId xmlns:a16="http://schemas.microsoft.com/office/drawing/2014/main" id="{ADF889B8-2B76-9AA3-6939-9BFE28841E0D}"/>
              </a:ext>
            </a:extLst>
          </p:cNvPr>
          <p:cNvGrpSpPr/>
          <p:nvPr/>
        </p:nvGrpSpPr>
        <p:grpSpPr>
          <a:xfrm>
            <a:off x="4870920" y="2698378"/>
            <a:ext cx="3770382" cy="324000"/>
            <a:chOff x="515292" y="2741099"/>
            <a:chExt cx="3770382" cy="324000"/>
          </a:xfrm>
          <a:solidFill>
            <a:schemeClr val="bg1"/>
          </a:solidFill>
        </p:grpSpPr>
        <p:sp>
          <p:nvSpPr>
            <p:cNvPr id="43" name="Google Shape;219;p7">
              <a:extLst>
                <a:ext uri="{FF2B5EF4-FFF2-40B4-BE49-F238E27FC236}">
                  <a16:creationId xmlns:a16="http://schemas.microsoft.com/office/drawing/2014/main" id="{7AE3BB72-C646-BEC8-9DAC-CD75C96B20FA}"/>
                </a:ext>
              </a:extLst>
            </p:cNvPr>
            <p:cNvSpPr/>
            <p:nvPr/>
          </p:nvSpPr>
          <p:spPr>
            <a:xfrm>
              <a:off x="515292" y="2741099"/>
              <a:ext cx="3770382"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「楽楽精算」の概要が確認できた</a:t>
              </a:r>
              <a:r>
                <a:rPr lang="en-US" altLang="ja-JP" sz="1200" dirty="0">
                  <a:solidFill>
                    <a:schemeClr val="tx1"/>
                  </a:solidFill>
                  <a:latin typeface="BIZ UDPゴシック" panose="020B0400000000000000" pitchFamily="50" charset="-128"/>
                  <a:ea typeface="BIZ UDPゴシック" panose="020B0400000000000000" pitchFamily="50" charset="-128"/>
                </a:rPr>
                <a:t>(</a:t>
              </a:r>
              <a:r>
                <a:rPr lang="ja-JP" altLang="en-US" sz="1200" dirty="0">
                  <a:solidFill>
                    <a:schemeClr val="tx1"/>
                  </a:solidFill>
                  <a:latin typeface="BIZ UDPゴシック" panose="020B0400000000000000" pitchFamily="50" charset="-128"/>
                  <a:ea typeface="BIZ UDPゴシック" panose="020B0400000000000000" pitchFamily="50" charset="-128"/>
                </a:rPr>
                <a:t>本資料</a:t>
              </a:r>
              <a:r>
                <a:rPr lang="en-US" altLang="ja-JP" sz="1200" dirty="0" err="1">
                  <a:solidFill>
                    <a:schemeClr val="tx1"/>
                  </a:solidFill>
                  <a:latin typeface="BIZ UDPゴシック" panose="020B0400000000000000" pitchFamily="50" charset="-128"/>
                  <a:ea typeface="BIZ UDPゴシック" panose="020B0400000000000000" pitchFamily="50" charset="-128"/>
                </a:rPr>
                <a:t>P.10</a:t>
              </a:r>
              <a:r>
                <a:rPr lang="en-US" altLang="ja-JP" sz="1200" dirty="0">
                  <a:solidFill>
                    <a:schemeClr val="tx1"/>
                  </a:solidFill>
                  <a:latin typeface="BIZ UDPゴシック" panose="020B0400000000000000" pitchFamily="50" charset="-128"/>
                  <a:ea typeface="BIZ UDPゴシック" panose="020B0400000000000000" pitchFamily="50" charset="-128"/>
                </a:rPr>
                <a:t>)</a:t>
              </a:r>
            </a:p>
          </p:txBody>
        </p:sp>
        <p:sp>
          <p:nvSpPr>
            <p:cNvPr id="44" name="Google Shape;230;p7">
              <a:extLst>
                <a:ext uri="{FF2B5EF4-FFF2-40B4-BE49-F238E27FC236}">
                  <a16:creationId xmlns:a16="http://schemas.microsoft.com/office/drawing/2014/main" id="{887E3177-93BF-33AA-AFD8-4CEA446E2386}"/>
                </a:ext>
              </a:extLst>
            </p:cNvPr>
            <p:cNvSpPr/>
            <p:nvPr/>
          </p:nvSpPr>
          <p:spPr>
            <a:xfrm>
              <a:off x="646772" y="2805609"/>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sp>
        <p:nvSpPr>
          <p:cNvPr id="45" name="Google Shape;248;p7">
            <a:extLst>
              <a:ext uri="{FF2B5EF4-FFF2-40B4-BE49-F238E27FC236}">
                <a16:creationId xmlns:a16="http://schemas.microsoft.com/office/drawing/2014/main" id="{3F70B4F7-8A76-E1B6-BE78-64276E29AE5C}"/>
              </a:ext>
            </a:extLst>
          </p:cNvPr>
          <p:cNvSpPr txBox="1"/>
          <p:nvPr/>
        </p:nvSpPr>
        <p:spPr>
          <a:xfrm>
            <a:off x="5293528" y="2393492"/>
            <a:ext cx="2082574" cy="240623"/>
          </a:xfrm>
          <a:prstGeom prst="rect">
            <a:avLst/>
          </a:prstGeom>
          <a:noFill/>
          <a:ln>
            <a:noFill/>
          </a:ln>
        </p:spPr>
        <p:txBody>
          <a:bodyPr spcFirstLastPara="1" wrap="square" lIns="91425" tIns="91425" rIns="91425" bIns="91425" anchor="ctr" anchorCtr="0">
            <a:noAutofit/>
          </a:bodyPr>
          <a:lstStyle/>
          <a:p>
            <a:pPr marL="0" lvl="0" indent="0" algn="l" rtl="0">
              <a:lnSpc>
                <a:spcPct val="135000"/>
              </a:lnSpc>
              <a:spcBef>
                <a:spcPts val="0"/>
              </a:spcBef>
              <a:spcAft>
                <a:spcPts val="0"/>
              </a:spcAft>
              <a:buNone/>
            </a:pPr>
            <a:r>
              <a:rPr lang="ja-JP" altLang="en-US" sz="1100" dirty="0">
                <a:solidFill>
                  <a:schemeClr val="dk1"/>
                </a:solidFill>
                <a:latin typeface="BIZ UDPGothic"/>
                <a:ea typeface="BIZ UDPGothic"/>
                <a:cs typeface="BIZ UDPGothic"/>
                <a:sym typeface="BIZ UDPGothic"/>
              </a:rPr>
              <a:t>←をコピーしてご利用ください</a:t>
            </a:r>
            <a:endParaRPr sz="1100" dirty="0">
              <a:solidFill>
                <a:schemeClr val="tx1"/>
              </a:solidFill>
              <a:latin typeface="BIZ UDPゴシック" panose="020B0400000000000000" pitchFamily="50" charset="-128"/>
              <a:ea typeface="BIZ UDPゴシック" panose="020B0400000000000000" pitchFamily="50" charset="-128"/>
            </a:endParaRPr>
          </a:p>
        </p:txBody>
      </p:sp>
      <p:grpSp>
        <p:nvGrpSpPr>
          <p:cNvPr id="46" name="グループ化 45">
            <a:extLst>
              <a:ext uri="{FF2B5EF4-FFF2-40B4-BE49-F238E27FC236}">
                <a16:creationId xmlns:a16="http://schemas.microsoft.com/office/drawing/2014/main" id="{D858F6E4-A1EB-FD7F-19FC-B728C3E7FE87}"/>
              </a:ext>
            </a:extLst>
          </p:cNvPr>
          <p:cNvGrpSpPr/>
          <p:nvPr/>
        </p:nvGrpSpPr>
        <p:grpSpPr>
          <a:xfrm>
            <a:off x="4870920" y="3175510"/>
            <a:ext cx="3770382" cy="324000"/>
            <a:chOff x="515291" y="3218231"/>
            <a:chExt cx="3902289" cy="324000"/>
          </a:xfrm>
          <a:solidFill>
            <a:schemeClr val="bg1"/>
          </a:solidFill>
        </p:grpSpPr>
        <p:sp>
          <p:nvSpPr>
            <p:cNvPr id="47" name="Google Shape;231;p7">
              <a:extLst>
                <a:ext uri="{FF2B5EF4-FFF2-40B4-BE49-F238E27FC236}">
                  <a16:creationId xmlns:a16="http://schemas.microsoft.com/office/drawing/2014/main" id="{3EFD35A3-7B90-E94E-AAD7-404099D6054B}"/>
                </a:ext>
              </a:extLst>
            </p:cNvPr>
            <p:cNvSpPr/>
            <p:nvPr/>
          </p:nvSpPr>
          <p:spPr>
            <a:xfrm>
              <a:off x="515291" y="3218231"/>
              <a:ext cx="3902289"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「楽楽精算サクセスナビ」の登録が完了した</a:t>
              </a:r>
            </a:p>
          </p:txBody>
        </p:sp>
        <p:sp>
          <p:nvSpPr>
            <p:cNvPr id="48" name="Google Shape;230;p7">
              <a:extLst>
                <a:ext uri="{FF2B5EF4-FFF2-40B4-BE49-F238E27FC236}">
                  <a16:creationId xmlns:a16="http://schemas.microsoft.com/office/drawing/2014/main" id="{8A8D586D-DFC2-5A68-2CAE-DDF6D8E5FFF6}"/>
                </a:ext>
              </a:extLst>
            </p:cNvPr>
            <p:cNvSpPr/>
            <p:nvPr/>
          </p:nvSpPr>
          <p:spPr>
            <a:xfrm>
              <a:off x="646772" y="3282741"/>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sp>
        <p:nvSpPr>
          <p:cNvPr id="52" name="Google Shape;248;p7">
            <a:extLst>
              <a:ext uri="{FF2B5EF4-FFF2-40B4-BE49-F238E27FC236}">
                <a16:creationId xmlns:a16="http://schemas.microsoft.com/office/drawing/2014/main" id="{44D20B54-2B63-5F0F-4DDD-83C6DD144DBA}"/>
              </a:ext>
            </a:extLst>
          </p:cNvPr>
          <p:cNvSpPr txBox="1"/>
          <p:nvPr/>
        </p:nvSpPr>
        <p:spPr>
          <a:xfrm>
            <a:off x="4948601" y="2357480"/>
            <a:ext cx="332918" cy="296350"/>
          </a:xfrm>
          <a:prstGeom prst="rect">
            <a:avLst/>
          </a:prstGeom>
          <a:noFill/>
          <a:ln>
            <a:noFill/>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r>
              <a:rPr lang="ja-JP" altLang="en-US" dirty="0">
                <a:solidFill>
                  <a:schemeClr val="tx1"/>
                </a:solidFill>
                <a:latin typeface="BIZ UDPGothic"/>
                <a:ea typeface="BIZ UDPGothic"/>
                <a:cs typeface="BIZ UDPGothic"/>
                <a:sym typeface="BIZ UDPGothic"/>
              </a:rPr>
              <a:t>✔</a:t>
            </a:r>
            <a:r>
              <a:rPr lang="ja-JP" altLang="en-US" dirty="0">
                <a:solidFill>
                  <a:schemeClr val="dk1"/>
                </a:solidFill>
                <a:latin typeface="BIZ UDPGothic"/>
                <a:ea typeface="BIZ UDPGothic"/>
                <a:cs typeface="BIZ UDPGothic"/>
                <a:sym typeface="BIZ UDPGothic"/>
              </a:rPr>
              <a:t> </a:t>
            </a:r>
            <a:endParaRPr dirty="0">
              <a:solidFill>
                <a:schemeClr val="tx1"/>
              </a:solidFill>
              <a:latin typeface="BIZ UDPゴシック" panose="020B0400000000000000" pitchFamily="50" charset="-128"/>
              <a:ea typeface="BIZ UDPゴシック" panose="020B0400000000000000" pitchFamily="50" charset="-128"/>
            </a:endParaRPr>
          </a:p>
        </p:txBody>
      </p:sp>
      <p:grpSp>
        <p:nvGrpSpPr>
          <p:cNvPr id="56" name="グループ化 55">
            <a:extLst>
              <a:ext uri="{FF2B5EF4-FFF2-40B4-BE49-F238E27FC236}">
                <a16:creationId xmlns:a16="http://schemas.microsoft.com/office/drawing/2014/main" id="{34E091F4-7EFF-7434-7EA7-2CA334B558D1}"/>
              </a:ext>
            </a:extLst>
          </p:cNvPr>
          <p:cNvGrpSpPr/>
          <p:nvPr/>
        </p:nvGrpSpPr>
        <p:grpSpPr>
          <a:xfrm>
            <a:off x="4870920" y="4347416"/>
            <a:ext cx="3770382" cy="324000"/>
            <a:chOff x="515292" y="4649627"/>
            <a:chExt cx="3770382" cy="324000"/>
          </a:xfrm>
          <a:solidFill>
            <a:schemeClr val="bg1"/>
          </a:solidFill>
        </p:grpSpPr>
        <p:sp>
          <p:nvSpPr>
            <p:cNvPr id="57" name="Google Shape;240;p7">
              <a:extLst>
                <a:ext uri="{FF2B5EF4-FFF2-40B4-BE49-F238E27FC236}">
                  <a16:creationId xmlns:a16="http://schemas.microsoft.com/office/drawing/2014/main" id="{C96056F1-B2B8-34E7-3ABE-BB4760B9FC0C}"/>
                </a:ext>
              </a:extLst>
            </p:cNvPr>
            <p:cNvSpPr/>
            <p:nvPr/>
          </p:nvSpPr>
          <p:spPr>
            <a:xfrm>
              <a:off x="515292" y="4649627"/>
              <a:ext cx="3770382"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今後の追加設定計画が確認できた</a:t>
              </a:r>
            </a:p>
          </p:txBody>
        </p:sp>
        <p:sp>
          <p:nvSpPr>
            <p:cNvPr id="58" name="Google Shape;230;p7">
              <a:extLst>
                <a:ext uri="{FF2B5EF4-FFF2-40B4-BE49-F238E27FC236}">
                  <a16:creationId xmlns:a16="http://schemas.microsoft.com/office/drawing/2014/main" id="{8FB09043-4F7F-A4FB-54D2-88E04655AE4D}"/>
                </a:ext>
              </a:extLst>
            </p:cNvPr>
            <p:cNvSpPr/>
            <p:nvPr/>
          </p:nvSpPr>
          <p:spPr>
            <a:xfrm>
              <a:off x="646772" y="4714137"/>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grpSp>
        <p:nvGrpSpPr>
          <p:cNvPr id="59" name="グループ化 58">
            <a:extLst>
              <a:ext uri="{FF2B5EF4-FFF2-40B4-BE49-F238E27FC236}">
                <a16:creationId xmlns:a16="http://schemas.microsoft.com/office/drawing/2014/main" id="{57595F1E-9946-1CA0-FD56-A45D9ADBE224}"/>
              </a:ext>
            </a:extLst>
          </p:cNvPr>
          <p:cNvGrpSpPr/>
          <p:nvPr/>
        </p:nvGrpSpPr>
        <p:grpSpPr>
          <a:xfrm>
            <a:off x="4870920" y="4821296"/>
            <a:ext cx="3770382" cy="324000"/>
            <a:chOff x="515292" y="5126757"/>
            <a:chExt cx="3770382" cy="324000"/>
          </a:xfrm>
          <a:solidFill>
            <a:schemeClr val="bg1"/>
          </a:solidFill>
        </p:grpSpPr>
        <p:sp>
          <p:nvSpPr>
            <p:cNvPr id="60" name="Google Shape;243;p7">
              <a:extLst>
                <a:ext uri="{FF2B5EF4-FFF2-40B4-BE49-F238E27FC236}">
                  <a16:creationId xmlns:a16="http://schemas.microsoft.com/office/drawing/2014/main" id="{D2CD526C-AB87-08CF-6586-81FEFF0B8BBE}"/>
                </a:ext>
              </a:extLst>
            </p:cNvPr>
            <p:cNvSpPr/>
            <p:nvPr/>
          </p:nvSpPr>
          <p:spPr>
            <a:xfrm>
              <a:off x="515292" y="5126757"/>
              <a:ext cx="3770382"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経理担当者マニュアルを確認した</a:t>
              </a:r>
            </a:p>
          </p:txBody>
        </p:sp>
        <p:sp>
          <p:nvSpPr>
            <p:cNvPr id="61" name="Google Shape;230;p7">
              <a:extLst>
                <a:ext uri="{FF2B5EF4-FFF2-40B4-BE49-F238E27FC236}">
                  <a16:creationId xmlns:a16="http://schemas.microsoft.com/office/drawing/2014/main" id="{9E8D40A2-A3C1-DECC-FEE5-0BB8C067250C}"/>
                </a:ext>
              </a:extLst>
            </p:cNvPr>
            <p:cNvSpPr/>
            <p:nvPr/>
          </p:nvSpPr>
          <p:spPr>
            <a:xfrm>
              <a:off x="646772" y="5191267"/>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sp>
        <p:nvSpPr>
          <p:cNvPr id="62" name="Google Shape;248;p7">
            <a:extLst>
              <a:ext uri="{FF2B5EF4-FFF2-40B4-BE49-F238E27FC236}">
                <a16:creationId xmlns:a16="http://schemas.microsoft.com/office/drawing/2014/main" id="{0CB58B68-6397-04E7-B69C-C03CF256FCDA}"/>
              </a:ext>
            </a:extLst>
          </p:cNvPr>
          <p:cNvSpPr txBox="1"/>
          <p:nvPr/>
        </p:nvSpPr>
        <p:spPr>
          <a:xfrm>
            <a:off x="4715378" y="1865510"/>
            <a:ext cx="4077495" cy="443168"/>
          </a:xfrm>
          <a:prstGeom prst="rect">
            <a:avLst/>
          </a:prstGeom>
          <a:noFill/>
          <a:ln>
            <a:noFill/>
          </a:ln>
        </p:spPr>
        <p:txBody>
          <a:bodyPr spcFirstLastPara="1" wrap="square" lIns="91425" tIns="91425" rIns="91425" bIns="91425" anchor="t" anchorCtr="0">
            <a:spAutoFit/>
          </a:bodyPr>
          <a:lstStyle/>
          <a:p>
            <a:pPr marL="0" marR="0" lvl="0" indent="0" algn="ctr" rtl="0">
              <a:lnSpc>
                <a:spcPct val="120000"/>
              </a:lnSpc>
              <a:spcBef>
                <a:spcPts val="0"/>
              </a:spcBef>
              <a:spcAft>
                <a:spcPts val="0"/>
              </a:spcAft>
              <a:buClr>
                <a:srgbClr val="000000"/>
              </a:buClr>
              <a:buSzPts val="2000"/>
              <a:buFont typeface="Arial"/>
              <a:buNone/>
            </a:pPr>
            <a:r>
              <a:rPr lang="ja-JP" altLang="en-US" sz="1400" b="1" i="0" u="none" strike="noStrike" cap="none" dirty="0">
                <a:solidFill>
                  <a:schemeClr val="tx1"/>
                </a:solidFill>
                <a:latin typeface="BIZ UDPゴシック" panose="020B0400000000000000" pitchFamily="50" charset="-128"/>
                <a:ea typeface="BIZ UDPゴシック" panose="020B0400000000000000" pitchFamily="50" charset="-128"/>
                <a:sym typeface="Arial"/>
              </a:rPr>
              <a:t>後任者様チェック事項</a:t>
            </a:r>
          </a:p>
        </p:txBody>
      </p:sp>
      <p:grpSp>
        <p:nvGrpSpPr>
          <p:cNvPr id="72" name="グループ化 71">
            <a:extLst>
              <a:ext uri="{FF2B5EF4-FFF2-40B4-BE49-F238E27FC236}">
                <a16:creationId xmlns:a16="http://schemas.microsoft.com/office/drawing/2014/main" id="{0052F15D-EE2D-BBD8-9985-509A6DAE5FCD}"/>
              </a:ext>
            </a:extLst>
          </p:cNvPr>
          <p:cNvGrpSpPr/>
          <p:nvPr/>
        </p:nvGrpSpPr>
        <p:grpSpPr>
          <a:xfrm>
            <a:off x="4870920" y="3655894"/>
            <a:ext cx="3770382" cy="541642"/>
            <a:chOff x="515292" y="4172495"/>
            <a:chExt cx="3770382" cy="541642"/>
          </a:xfrm>
          <a:solidFill>
            <a:schemeClr val="bg1"/>
          </a:solidFill>
        </p:grpSpPr>
        <p:sp>
          <p:nvSpPr>
            <p:cNvPr id="73" name="Google Shape;237;p7">
              <a:extLst>
                <a:ext uri="{FF2B5EF4-FFF2-40B4-BE49-F238E27FC236}">
                  <a16:creationId xmlns:a16="http://schemas.microsoft.com/office/drawing/2014/main" id="{1E783D8F-16EE-9545-15A3-B07C8DCC4BCC}"/>
                </a:ext>
              </a:extLst>
            </p:cNvPr>
            <p:cNvSpPr/>
            <p:nvPr/>
          </p:nvSpPr>
          <p:spPr>
            <a:xfrm>
              <a:off x="515292" y="4172495"/>
              <a:ext cx="3770382" cy="541642"/>
            </a:xfrm>
            <a:prstGeom prst="rect">
              <a:avLst/>
            </a:prstGeom>
            <a:grpFill/>
            <a:ln w="12700">
              <a:noFill/>
            </a:ln>
          </p:spPr>
          <p:txBody>
            <a:bodyPr spcFirstLastPara="1" wrap="square" lIns="108000" tIns="108000" rIns="108000" bIns="108000" anchor="ctr" anchorCtr="0">
              <a:noAutofit/>
            </a:bodyPr>
            <a:lstStyle/>
            <a:p>
              <a:pPr marL="0" lvl="0" indent="0" algn="l" rtl="0">
                <a:lnSpc>
                  <a:spcPct val="120000"/>
                </a:lnSpc>
                <a:spcBef>
                  <a:spcPts val="0"/>
                </a:spcBef>
                <a:spcAft>
                  <a:spcPts val="0"/>
                </a:spcAft>
                <a:buNone/>
              </a:pPr>
              <a:r>
                <a:rPr lang="ja-JP" altLang="en-US" sz="1200" dirty="0">
                  <a:solidFill>
                    <a:schemeClr val="tx1"/>
                  </a:solidFill>
                  <a:latin typeface="BIZ UDPゴシック" panose="020B0400000000000000" pitchFamily="50" charset="-128"/>
                  <a:ea typeface="BIZ UDPゴシック" panose="020B0400000000000000" pitchFamily="50" charset="-128"/>
                </a:rPr>
                <a:t>　　　　</a:t>
              </a:r>
              <a:r>
                <a:rPr lang="en-US" altLang="ja-JP" sz="1200" dirty="0">
                  <a:solidFill>
                    <a:schemeClr val="tx1"/>
                  </a:solidFill>
                  <a:latin typeface="BIZ UDPゴシック" panose="020B0400000000000000" pitchFamily="50" charset="-128"/>
                  <a:ea typeface="BIZ UDPゴシック" panose="020B0400000000000000" pitchFamily="50" charset="-128"/>
                </a:rPr>
                <a:t>admin</a:t>
              </a:r>
              <a:r>
                <a:rPr lang="ja-JP" altLang="en-US" sz="1200" dirty="0">
                  <a:solidFill>
                    <a:schemeClr val="tx1"/>
                  </a:solidFill>
                  <a:latin typeface="BIZ UDPゴシック" panose="020B0400000000000000" pitchFamily="50" charset="-128"/>
                  <a:ea typeface="BIZ UDPゴシック" panose="020B0400000000000000" pitchFamily="50" charset="-128"/>
                </a:rPr>
                <a:t>のパスワード・メールアドレスの</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0" lvl="0" indent="0" algn="l" rtl="0">
                <a:lnSpc>
                  <a:spcPct val="120000"/>
                </a:lnSpc>
                <a:spcBef>
                  <a:spcPts val="0"/>
                </a:spcBef>
                <a:spcAft>
                  <a:spcPts val="0"/>
                </a:spcAft>
                <a:buNone/>
              </a:pPr>
              <a:r>
                <a:rPr lang="ja-JP" altLang="en-US" sz="1200" dirty="0">
                  <a:solidFill>
                    <a:schemeClr val="tx1"/>
                  </a:solidFill>
                  <a:latin typeface="BIZ UDPゴシック" panose="020B0400000000000000" pitchFamily="50" charset="-128"/>
                  <a:ea typeface="BIZ UDPゴシック" panose="020B0400000000000000" pitchFamily="50" charset="-128"/>
                </a:rPr>
                <a:t>　　　　変更が完了した</a:t>
              </a:r>
            </a:p>
          </p:txBody>
        </p:sp>
        <p:sp>
          <p:nvSpPr>
            <p:cNvPr id="74" name="Google Shape;230;p7">
              <a:extLst>
                <a:ext uri="{FF2B5EF4-FFF2-40B4-BE49-F238E27FC236}">
                  <a16:creationId xmlns:a16="http://schemas.microsoft.com/office/drawing/2014/main" id="{7AA12ED8-0C08-D637-C99E-E2DD1DADD100}"/>
                </a:ext>
              </a:extLst>
            </p:cNvPr>
            <p:cNvSpPr/>
            <p:nvPr/>
          </p:nvSpPr>
          <p:spPr>
            <a:xfrm>
              <a:off x="646772" y="4345826"/>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grpSp>
        <p:nvGrpSpPr>
          <p:cNvPr id="4" name="グループ化 3">
            <a:extLst>
              <a:ext uri="{FF2B5EF4-FFF2-40B4-BE49-F238E27FC236}">
                <a16:creationId xmlns:a16="http://schemas.microsoft.com/office/drawing/2014/main" id="{49B05DD3-C797-0A55-BEA4-CA7639B724E7}"/>
              </a:ext>
            </a:extLst>
          </p:cNvPr>
          <p:cNvGrpSpPr/>
          <p:nvPr/>
        </p:nvGrpSpPr>
        <p:grpSpPr>
          <a:xfrm>
            <a:off x="4870920" y="5296648"/>
            <a:ext cx="3770382" cy="324000"/>
            <a:chOff x="515292" y="5126757"/>
            <a:chExt cx="3770382" cy="324000"/>
          </a:xfrm>
          <a:solidFill>
            <a:schemeClr val="bg1"/>
          </a:solidFill>
        </p:grpSpPr>
        <p:sp>
          <p:nvSpPr>
            <p:cNvPr id="6" name="Google Shape;243;p7">
              <a:extLst>
                <a:ext uri="{FF2B5EF4-FFF2-40B4-BE49-F238E27FC236}">
                  <a16:creationId xmlns:a16="http://schemas.microsoft.com/office/drawing/2014/main" id="{9A8323B7-8108-09DC-CFAF-C838E189CBE2}"/>
                </a:ext>
              </a:extLst>
            </p:cNvPr>
            <p:cNvSpPr/>
            <p:nvPr/>
          </p:nvSpPr>
          <p:spPr>
            <a:xfrm>
              <a:off x="515292" y="5126757"/>
              <a:ext cx="3770382"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お問い合わせ先が確認できた</a:t>
              </a:r>
            </a:p>
          </p:txBody>
        </p:sp>
        <p:sp>
          <p:nvSpPr>
            <p:cNvPr id="15" name="Google Shape;230;p7">
              <a:extLst>
                <a:ext uri="{FF2B5EF4-FFF2-40B4-BE49-F238E27FC236}">
                  <a16:creationId xmlns:a16="http://schemas.microsoft.com/office/drawing/2014/main" id="{18817658-81E2-A3E1-FF9F-B2DED03C12C9}"/>
                </a:ext>
              </a:extLst>
            </p:cNvPr>
            <p:cNvSpPr/>
            <p:nvPr/>
          </p:nvSpPr>
          <p:spPr>
            <a:xfrm>
              <a:off x="646772" y="5191267"/>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spTree>
    <p:extLst>
      <p:ext uri="{BB962C8B-B14F-4D97-AF65-F5344CB8AC3E}">
        <p14:creationId xmlns:p14="http://schemas.microsoft.com/office/powerpoint/2010/main" val="967182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7"/>
          <p:cNvSpPr txBox="1">
            <a:spLocks noGrp="1"/>
          </p:cNvSpPr>
          <p:nvPr>
            <p:ph type="title"/>
          </p:nvPr>
        </p:nvSpPr>
        <p:spPr>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本資料の目的と使い方</a:t>
            </a:r>
            <a:endParaRPr dirty="0"/>
          </a:p>
        </p:txBody>
      </p:sp>
      <p:sp>
        <p:nvSpPr>
          <p:cNvPr id="95" name="Google Shape;95;p17"/>
          <p:cNvSpPr txBox="1">
            <a:spLocks noGrp="1"/>
          </p:cNvSpPr>
          <p:nvPr>
            <p:ph type="body" idx="1"/>
          </p:nvPr>
        </p:nvSpPr>
        <p:spPr>
          <a:xfrm>
            <a:off x="359569" y="1237864"/>
            <a:ext cx="8425656" cy="5128956"/>
          </a:xfrm>
          <a:prstGeom prst="rect">
            <a:avLst/>
          </a:prstGeom>
          <a:noFill/>
          <a:ln>
            <a:noFill/>
          </a:ln>
        </p:spPr>
        <p:txBody>
          <a:bodyPr spcFirstLastPara="1" wrap="square" lIns="0" tIns="0" rIns="0" bIns="0" anchor="t" anchorCtr="0">
            <a:noAutofit/>
          </a:bodyPr>
          <a:lstStyle/>
          <a:p>
            <a:pPr marL="27000" lvl="0" indent="0" algn="l" rtl="0">
              <a:lnSpc>
                <a:spcPct val="140000"/>
              </a:lnSpc>
              <a:spcBef>
                <a:spcPts val="0"/>
              </a:spcBef>
              <a:spcAft>
                <a:spcPts val="0"/>
              </a:spcAft>
              <a:buSzPts val="1800"/>
              <a:buNone/>
            </a:pPr>
            <a:r>
              <a:rPr lang="ja-JP" sz="1600" dirty="0"/>
              <a:t>本資料は</a:t>
            </a:r>
            <a:r>
              <a:rPr lang="ja-JP" altLang="en-US" sz="1600" dirty="0"/>
              <a:t>、</a:t>
            </a:r>
            <a:r>
              <a:rPr lang="ja-JP" sz="1600" dirty="0"/>
              <a:t>お客様の</a:t>
            </a:r>
            <a:r>
              <a:rPr lang="ja-JP" altLang="en-US" sz="1600" dirty="0"/>
              <a:t>「</a:t>
            </a:r>
            <a:r>
              <a:rPr lang="ja-JP" sz="1600" dirty="0"/>
              <a:t>楽楽精算</a:t>
            </a:r>
            <a:r>
              <a:rPr lang="ja-JP" altLang="en-US" sz="1600" dirty="0"/>
              <a:t>」</a:t>
            </a:r>
            <a:r>
              <a:rPr lang="ja-JP" sz="1600" dirty="0"/>
              <a:t>の設定をまとめて</a:t>
            </a:r>
            <a:r>
              <a:rPr lang="ja-JP" altLang="en-US" sz="1600" dirty="0"/>
              <a:t>いただくことで</a:t>
            </a:r>
            <a:r>
              <a:rPr lang="ja-JP" sz="1600" dirty="0"/>
              <a:t>、</a:t>
            </a:r>
            <a:endParaRPr lang="en-US" altLang="ja-JP" sz="1600" dirty="0"/>
          </a:p>
          <a:p>
            <a:pPr marL="27000" lvl="0" indent="0" algn="l" rtl="0">
              <a:lnSpc>
                <a:spcPct val="140000"/>
              </a:lnSpc>
              <a:spcBef>
                <a:spcPts val="0"/>
              </a:spcBef>
              <a:spcAft>
                <a:spcPts val="0"/>
              </a:spcAft>
              <a:buSzPts val="1800"/>
              <a:buNone/>
            </a:pPr>
            <a:r>
              <a:rPr lang="ja-JP" altLang="en-US" sz="1600" dirty="0"/>
              <a:t>以下の用途でご活用いただけます。</a:t>
            </a:r>
            <a:endParaRPr lang="en-US" altLang="ja-JP" sz="1600" dirty="0"/>
          </a:p>
          <a:p>
            <a:pPr marL="27000" lvl="0" indent="0" algn="l" rtl="0">
              <a:lnSpc>
                <a:spcPct val="140000"/>
              </a:lnSpc>
              <a:spcBef>
                <a:spcPts val="0"/>
              </a:spcBef>
              <a:spcAft>
                <a:spcPts val="0"/>
              </a:spcAft>
              <a:buSzPts val="1800"/>
              <a:buNone/>
            </a:pPr>
            <a:endParaRPr lang="en-US" sz="1600" dirty="0"/>
          </a:p>
          <a:p>
            <a:pPr marL="27000" lvl="0" indent="0" algn="l" rtl="0">
              <a:lnSpc>
                <a:spcPct val="140000"/>
              </a:lnSpc>
              <a:spcBef>
                <a:spcPts val="0"/>
              </a:spcBef>
              <a:spcAft>
                <a:spcPts val="0"/>
              </a:spcAft>
              <a:buSzPts val="1800"/>
              <a:buNone/>
            </a:pPr>
            <a:r>
              <a:rPr lang="ja-JP" altLang="en-US" sz="1800" b="1" dirty="0">
                <a:solidFill>
                  <a:schemeClr val="bg2"/>
                </a:solidFill>
              </a:rPr>
              <a:t>資料用途</a:t>
            </a:r>
            <a:endParaRPr sz="1600" b="1" dirty="0">
              <a:solidFill>
                <a:schemeClr val="bg2"/>
              </a:solidFill>
            </a:endParaRPr>
          </a:p>
          <a:p>
            <a:pPr marL="312750" indent="-285750">
              <a:lnSpc>
                <a:spcPct val="140000"/>
              </a:lnSpc>
              <a:buFont typeface="Wingdings" panose="05000000000000000000" pitchFamily="2" charset="2"/>
              <a:buChar char="l"/>
            </a:pPr>
            <a:r>
              <a:rPr lang="ja-JP" sz="1600" dirty="0"/>
              <a:t>一緒に</a:t>
            </a:r>
            <a:r>
              <a:rPr lang="ja-JP" altLang="en-US" sz="1600" dirty="0"/>
              <a:t>「楽楽精算」を</a:t>
            </a:r>
            <a:r>
              <a:rPr lang="ja-JP" sz="1600" dirty="0"/>
              <a:t>設定</a:t>
            </a:r>
            <a:r>
              <a:rPr lang="ja-JP" altLang="en-US" sz="1600" dirty="0"/>
              <a:t>／管理をしていく</a:t>
            </a:r>
            <a:r>
              <a:rPr lang="ja-JP" sz="1600" dirty="0"/>
              <a:t>チーム内で</a:t>
            </a:r>
            <a:r>
              <a:rPr lang="ja-JP" altLang="en-US" sz="1600" dirty="0"/>
              <a:t>の共通資料</a:t>
            </a:r>
            <a:endParaRPr lang="en-US" altLang="ja-JP" sz="1600" dirty="0"/>
          </a:p>
          <a:p>
            <a:pPr marL="312750" indent="-285750">
              <a:lnSpc>
                <a:spcPct val="140000"/>
              </a:lnSpc>
              <a:buFont typeface="Wingdings" panose="05000000000000000000" pitchFamily="2" charset="2"/>
              <a:buChar char="l"/>
            </a:pPr>
            <a:r>
              <a:rPr lang="ja-JP" sz="1600" dirty="0"/>
              <a:t>現在の</a:t>
            </a:r>
            <a:r>
              <a:rPr lang="ja-JP" altLang="en-US" sz="1600" dirty="0"/>
              <a:t>「</a:t>
            </a:r>
            <a:r>
              <a:rPr lang="ja-JP" sz="1600" dirty="0"/>
              <a:t>楽楽精算</a:t>
            </a:r>
            <a:r>
              <a:rPr lang="ja-JP" altLang="en-US" sz="1600" dirty="0"/>
              <a:t>」</a:t>
            </a:r>
            <a:r>
              <a:rPr lang="ja-JP" sz="1600" dirty="0"/>
              <a:t>設定担当者から担当者を引き継ぐ場合</a:t>
            </a:r>
            <a:r>
              <a:rPr lang="ja-JP" altLang="en-US" sz="1600" dirty="0"/>
              <a:t>の引き継ぎ資料</a:t>
            </a:r>
            <a:endParaRPr dirty="0"/>
          </a:p>
          <a:p>
            <a:pPr marL="27000" lvl="0" indent="0" algn="l" rtl="0">
              <a:lnSpc>
                <a:spcPct val="140000"/>
              </a:lnSpc>
              <a:spcBef>
                <a:spcPts val="0"/>
              </a:spcBef>
              <a:spcAft>
                <a:spcPts val="0"/>
              </a:spcAft>
              <a:buSzPts val="1800"/>
              <a:buNone/>
            </a:pPr>
            <a:endParaRPr sz="1600" dirty="0"/>
          </a:p>
          <a:p>
            <a:pPr marL="27000" lvl="0" indent="0" algn="l" rtl="0">
              <a:lnSpc>
                <a:spcPct val="140000"/>
              </a:lnSpc>
              <a:spcBef>
                <a:spcPts val="0"/>
              </a:spcBef>
              <a:spcAft>
                <a:spcPts val="0"/>
              </a:spcAft>
              <a:buSzPts val="1800"/>
              <a:buNone/>
            </a:pPr>
            <a:r>
              <a:rPr lang="ja-JP" altLang="en-US" sz="1600" dirty="0"/>
              <a:t>「</a:t>
            </a:r>
            <a:r>
              <a:rPr lang="ja-JP" sz="1600" dirty="0"/>
              <a:t>楽楽精算</a:t>
            </a:r>
            <a:r>
              <a:rPr lang="ja-JP" altLang="en-US" sz="1600" dirty="0"/>
              <a:t>」</a:t>
            </a:r>
            <a:r>
              <a:rPr lang="ja-JP" sz="1600" dirty="0"/>
              <a:t>の設定を行った</a:t>
            </a:r>
            <a:r>
              <a:rPr lang="ja-JP" sz="1600" b="1" dirty="0"/>
              <a:t>ご担当者様</a:t>
            </a:r>
            <a:r>
              <a:rPr lang="ja-JP" altLang="en-US" sz="1600" b="1" dirty="0"/>
              <a:t>の</a:t>
            </a:r>
            <a:r>
              <a:rPr lang="ja-JP" sz="1600" b="1" dirty="0"/>
              <a:t>異動・退職などで</a:t>
            </a:r>
            <a:r>
              <a:rPr lang="ja-JP" altLang="en-US" sz="1600" b="1" dirty="0"/>
              <a:t>、管理</a:t>
            </a:r>
            <a:r>
              <a:rPr lang="ja-JP" sz="1600" b="1" dirty="0"/>
              <a:t>者が変更になる場合</a:t>
            </a:r>
            <a:r>
              <a:rPr lang="ja-JP" sz="1600" dirty="0"/>
              <a:t>は、</a:t>
            </a:r>
            <a:endParaRPr dirty="0"/>
          </a:p>
          <a:p>
            <a:pPr marL="27000" lvl="0" indent="0" algn="l" rtl="0">
              <a:lnSpc>
                <a:spcPct val="140000"/>
              </a:lnSpc>
              <a:spcBef>
                <a:spcPts val="0"/>
              </a:spcBef>
              <a:spcAft>
                <a:spcPts val="0"/>
              </a:spcAft>
              <a:buSzPts val="1800"/>
              <a:buNone/>
            </a:pPr>
            <a:r>
              <a:rPr lang="ja-JP" sz="1600" dirty="0"/>
              <a:t>この資料の内容をまとめて次の担当者に引</a:t>
            </a:r>
            <a:r>
              <a:rPr lang="ja-JP" altLang="en-US" sz="1600" dirty="0"/>
              <a:t>き</a:t>
            </a:r>
            <a:r>
              <a:rPr lang="ja-JP" sz="1600" dirty="0"/>
              <a:t>継いでいただきますよう</a:t>
            </a:r>
            <a:r>
              <a:rPr lang="ja-JP" altLang="en-US" sz="1600" dirty="0"/>
              <a:t>、</a:t>
            </a:r>
            <a:r>
              <a:rPr lang="ja-JP" sz="1600" dirty="0"/>
              <a:t>お願いいたします。</a:t>
            </a:r>
            <a:endParaRPr dirty="0"/>
          </a:p>
        </p:txBody>
      </p:sp>
      <p:sp>
        <p:nvSpPr>
          <p:cNvPr id="96" name="Google Shape;96;p17"/>
          <p:cNvSpPr txBox="1">
            <a:spLocks noGrp="1"/>
          </p:cNvSpPr>
          <p:nvPr>
            <p:ph type="sldNum" idx="12"/>
          </p:nvPr>
        </p:nvSpPr>
        <p:spPr>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SzPts val="700"/>
              <a:buNone/>
            </a:pPr>
            <a:fld id="{00000000-1234-1234-1234-123412341234}" type="slidenum">
              <a:rPr lang="en-US" altLang="ja-JP"/>
              <a:t>2</a:t>
            </a:fld>
            <a:endParaRPr/>
          </a:p>
        </p:txBody>
      </p:sp>
      <p:sp>
        <p:nvSpPr>
          <p:cNvPr id="2" name="Google Shape;169;p23">
            <a:extLst>
              <a:ext uri="{FF2B5EF4-FFF2-40B4-BE49-F238E27FC236}">
                <a16:creationId xmlns:a16="http://schemas.microsoft.com/office/drawing/2014/main" id="{E88DD2E9-C1D1-48BB-36D7-36E36F5D6EFA}"/>
              </a:ext>
            </a:extLst>
          </p:cNvPr>
          <p:cNvSpPr/>
          <p:nvPr/>
        </p:nvSpPr>
        <p:spPr>
          <a:xfrm>
            <a:off x="2828606" y="3968632"/>
            <a:ext cx="5076000" cy="28800"/>
          </a:xfrm>
          <a:prstGeom prst="rect">
            <a:avLst/>
          </a:prstGeom>
          <a:solidFill>
            <a:schemeClr val="accent6"/>
          </a:solidFill>
          <a:ln>
            <a:noFill/>
          </a:ln>
        </p:spPr>
        <p:txBody>
          <a:bodyPr spcFirstLastPara="1" wrap="square" lIns="90000" tIns="90000" rIns="90000" bIns="90000" anchor="ctr" anchorCtr="0">
            <a:noAutofit/>
          </a:bodyPr>
          <a:lstStyle/>
          <a:p>
            <a:pPr marL="0" marR="0" lvl="0" indent="0" algn="ctr" rtl="0">
              <a:lnSpc>
                <a:spcPct val="135000"/>
              </a:lnSpc>
              <a:spcBef>
                <a:spcPts val="0"/>
              </a:spcBef>
              <a:spcAft>
                <a:spcPts val="0"/>
              </a:spcAft>
              <a:buNone/>
            </a:pPr>
            <a:endParaRPr sz="1300" b="0" i="0" u="none" strike="noStrike" cap="none">
              <a:solidFill>
                <a:schemeClr val="lt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8"/>
          <p:cNvSpPr txBox="1">
            <a:spLocks noGrp="1"/>
          </p:cNvSpPr>
          <p:nvPr>
            <p:ph type="title"/>
          </p:nvPr>
        </p:nvSpPr>
        <p:spPr>
          <a:xfrm>
            <a:off x="359569" y="411725"/>
            <a:ext cx="4808779"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2300"/>
              <a:buNone/>
            </a:pPr>
            <a:r>
              <a:rPr lang="ja-JP"/>
              <a:t>目次</a:t>
            </a:r>
            <a:endParaRPr/>
          </a:p>
        </p:txBody>
      </p:sp>
      <p:sp>
        <p:nvSpPr>
          <p:cNvPr id="102" name="Google Shape;102;p18"/>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20000"/>
              </a:lnSpc>
              <a:spcBef>
                <a:spcPts val="0"/>
              </a:spcBef>
              <a:spcAft>
                <a:spcPts val="0"/>
              </a:spcAft>
              <a:buSzPts val="700"/>
              <a:buNone/>
            </a:pPr>
            <a:fld id="{00000000-1234-1234-1234-123412341234}" type="slidenum">
              <a:rPr lang="en-US" altLang="ja-JP"/>
              <a:t>3</a:t>
            </a:fld>
            <a:endParaRPr dirty="0"/>
          </a:p>
        </p:txBody>
      </p:sp>
      <p:sp>
        <p:nvSpPr>
          <p:cNvPr id="103" name="Google Shape;103;p18"/>
          <p:cNvSpPr txBox="1">
            <a:spLocks noGrp="1"/>
          </p:cNvSpPr>
          <p:nvPr>
            <p:ph type="body" idx="1"/>
          </p:nvPr>
        </p:nvSpPr>
        <p:spPr>
          <a:xfrm>
            <a:off x="359569" y="1313104"/>
            <a:ext cx="8424863" cy="4492384"/>
          </a:xfrm>
          <a:prstGeom prst="rect">
            <a:avLst/>
          </a:prstGeom>
          <a:noFill/>
          <a:ln>
            <a:noFill/>
          </a:ln>
        </p:spPr>
        <p:txBody>
          <a:bodyPr spcFirstLastPara="1" wrap="square" lIns="0" tIns="0" rIns="0" bIns="0" anchor="t" anchorCtr="0">
            <a:noAutofit/>
          </a:bodyPr>
          <a:lstStyle/>
          <a:p>
            <a:pPr marL="457200" lvl="0" indent="-374650" algn="l" rtl="0">
              <a:lnSpc>
                <a:spcPct val="135000"/>
              </a:lnSpc>
              <a:spcBef>
                <a:spcPts val="0"/>
              </a:spcBef>
              <a:spcAft>
                <a:spcPts val="0"/>
              </a:spcAft>
              <a:buSzPts val="2300"/>
              <a:buAutoNum type="arabicPeriod"/>
            </a:pPr>
            <a:r>
              <a:rPr lang="ja-JP" sz="2000" dirty="0">
                <a:solidFill>
                  <a:schemeClr val="tx1"/>
                </a:solidFill>
              </a:rPr>
              <a:t>現担当者様へ</a:t>
            </a:r>
            <a:br>
              <a:rPr lang="en-US" altLang="ja-JP" sz="2000" dirty="0">
                <a:solidFill>
                  <a:schemeClr val="tx1"/>
                </a:solidFill>
              </a:rPr>
            </a:br>
            <a:r>
              <a:rPr lang="ja-JP" altLang="en-US" sz="2000" dirty="0">
                <a:solidFill>
                  <a:schemeClr val="tx1"/>
                </a:solidFill>
              </a:rPr>
              <a:t>事前にまとめておくこと</a:t>
            </a:r>
            <a:br>
              <a:rPr lang="en-US" altLang="ja-JP" sz="2000" dirty="0">
                <a:solidFill>
                  <a:schemeClr val="tx1"/>
                </a:solidFill>
              </a:rPr>
            </a:br>
            <a:r>
              <a:rPr lang="ja-JP" sz="2000" dirty="0">
                <a:solidFill>
                  <a:schemeClr val="tx1"/>
                </a:solidFill>
              </a:rPr>
              <a:t>引</a:t>
            </a:r>
            <a:r>
              <a:rPr lang="ja-JP" altLang="en-US" sz="2000" dirty="0">
                <a:solidFill>
                  <a:schemeClr val="tx1"/>
                </a:solidFill>
              </a:rPr>
              <a:t>き</a:t>
            </a:r>
            <a:r>
              <a:rPr lang="ja-JP" sz="2000" dirty="0">
                <a:solidFill>
                  <a:schemeClr val="tx1"/>
                </a:solidFill>
              </a:rPr>
              <a:t>継ぎが決まったら行うこと</a:t>
            </a:r>
            <a:endParaRPr lang="en-US" altLang="ja-JP" sz="2000" dirty="0">
              <a:solidFill>
                <a:schemeClr val="tx1"/>
              </a:solidFill>
            </a:endParaRPr>
          </a:p>
          <a:p>
            <a:pPr marL="457200" lvl="0" indent="-374650" algn="l" rtl="0">
              <a:lnSpc>
                <a:spcPct val="135000"/>
              </a:lnSpc>
              <a:spcBef>
                <a:spcPts val="0"/>
              </a:spcBef>
              <a:spcAft>
                <a:spcPts val="0"/>
              </a:spcAft>
              <a:buSzPts val="2300"/>
              <a:buAutoNum type="arabicPeriod"/>
            </a:pPr>
            <a:r>
              <a:rPr lang="ja-JP" sz="2000" dirty="0">
                <a:solidFill>
                  <a:schemeClr val="tx1"/>
                </a:solidFill>
              </a:rPr>
              <a:t>後任者様へ</a:t>
            </a:r>
            <a:br>
              <a:rPr lang="en-US" altLang="ja-JP" sz="2000" dirty="0">
                <a:solidFill>
                  <a:schemeClr val="tx1"/>
                </a:solidFill>
              </a:rPr>
            </a:br>
            <a:r>
              <a:rPr lang="ja-JP" sz="2000" dirty="0">
                <a:solidFill>
                  <a:schemeClr val="tx1"/>
                </a:solidFill>
              </a:rPr>
              <a:t>管理者を引</a:t>
            </a:r>
            <a:r>
              <a:rPr lang="ja-JP" altLang="en-US" sz="2000" dirty="0">
                <a:solidFill>
                  <a:schemeClr val="tx1"/>
                </a:solidFill>
              </a:rPr>
              <a:t>き継ぐ際に</a:t>
            </a:r>
            <a:r>
              <a:rPr lang="ja-JP" sz="2000" dirty="0">
                <a:solidFill>
                  <a:schemeClr val="tx1"/>
                </a:solidFill>
              </a:rPr>
              <a:t>行うこと</a:t>
            </a:r>
            <a:endParaRPr sz="2000" dirty="0">
              <a:solidFill>
                <a:schemeClr val="tx1"/>
              </a:solidFill>
            </a:endParaRPr>
          </a:p>
          <a:p>
            <a:pPr marL="457200" lvl="0" indent="-374650" algn="l" rtl="0">
              <a:lnSpc>
                <a:spcPct val="135000"/>
              </a:lnSpc>
              <a:spcBef>
                <a:spcPts val="0"/>
              </a:spcBef>
              <a:spcAft>
                <a:spcPts val="0"/>
              </a:spcAft>
              <a:buSzPts val="2300"/>
              <a:buAutoNum type="arabicPeriod"/>
            </a:pPr>
            <a:r>
              <a:rPr lang="ja-JP" sz="2000" dirty="0">
                <a:solidFill>
                  <a:schemeClr val="tx1"/>
                </a:solidFill>
              </a:rPr>
              <a:t>よくある設定変更箇所のマニュアル案内</a:t>
            </a:r>
            <a:endParaRPr sz="2000" dirty="0">
              <a:solidFill>
                <a:schemeClr val="tx1"/>
              </a:solidFill>
            </a:endParaRPr>
          </a:p>
          <a:p>
            <a:pPr marL="457200" lvl="0" indent="-374650" algn="l" rtl="0">
              <a:lnSpc>
                <a:spcPct val="135000"/>
              </a:lnSpc>
              <a:spcBef>
                <a:spcPts val="0"/>
              </a:spcBef>
              <a:spcAft>
                <a:spcPts val="0"/>
              </a:spcAft>
              <a:buSzPts val="2300"/>
              <a:buAutoNum type="arabicPeriod"/>
            </a:pPr>
            <a:r>
              <a:rPr lang="ja-JP" sz="2000" dirty="0">
                <a:solidFill>
                  <a:schemeClr val="tx1"/>
                </a:solidFill>
              </a:rPr>
              <a:t>お困りごと発生時のお問い合わせ</a:t>
            </a:r>
            <a:endParaRPr lang="en-US" altLang="ja-JP" sz="2000" dirty="0">
              <a:solidFill>
                <a:schemeClr val="tx1"/>
              </a:solidFill>
            </a:endParaRPr>
          </a:p>
          <a:p>
            <a:pPr>
              <a:lnSpc>
                <a:spcPct val="135000"/>
              </a:lnSpc>
            </a:pPr>
            <a:r>
              <a:rPr lang="ja-JP" altLang="en-US" sz="2000" dirty="0">
                <a:solidFill>
                  <a:schemeClr val="tx1"/>
                </a:solidFill>
              </a:rPr>
              <a:t>引き継ぎ完了目安チェックシート</a:t>
            </a:r>
          </a:p>
          <a:p>
            <a:pPr marL="82550" lvl="0" indent="0" algn="l" rtl="0">
              <a:lnSpc>
                <a:spcPct val="135000"/>
              </a:lnSpc>
              <a:spcBef>
                <a:spcPts val="0"/>
              </a:spcBef>
              <a:spcAft>
                <a:spcPts val="0"/>
              </a:spcAft>
              <a:buSzPts val="2300"/>
              <a:buNone/>
            </a:pPr>
            <a:endParaRPr sz="2000" dirty="0">
              <a:solidFill>
                <a:schemeClr val="tx1"/>
              </a:solidFill>
            </a:endParaRPr>
          </a:p>
          <a:p>
            <a:pPr marL="457200" lvl="0" indent="-228600" algn="l" rtl="0">
              <a:lnSpc>
                <a:spcPct val="135000"/>
              </a:lnSpc>
              <a:spcBef>
                <a:spcPts val="0"/>
              </a:spcBef>
              <a:spcAft>
                <a:spcPts val="0"/>
              </a:spcAft>
              <a:buSzPts val="2300"/>
              <a:buNone/>
            </a:pPr>
            <a:endParaRPr sz="2000" dirty="0">
              <a:solidFill>
                <a:schemeClr val="tx1"/>
              </a:solidFill>
            </a:endParaRPr>
          </a:p>
        </p:txBody>
      </p:sp>
    </p:spTree>
    <p:extLst>
      <p:ext uri="{BB962C8B-B14F-4D97-AF65-F5344CB8AC3E}">
        <p14:creationId xmlns:p14="http://schemas.microsoft.com/office/powerpoint/2010/main" val="2922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37" name="Google Shape;218;p7">
            <a:extLst>
              <a:ext uri="{FF2B5EF4-FFF2-40B4-BE49-F238E27FC236}">
                <a16:creationId xmlns:a16="http://schemas.microsoft.com/office/drawing/2014/main" id="{52B8F1F5-94F2-6B3A-BAC4-0C5CA0B00B29}"/>
              </a:ext>
            </a:extLst>
          </p:cNvPr>
          <p:cNvSpPr txBox="1">
            <a:spLocks noGrp="1" noRot="1" noMove="1" noResize="1" noEditPoints="1" noAdjustHandles="1" noChangeArrowheads="1" noChangeShapeType="1"/>
          </p:cNvSpPr>
          <p:nvPr/>
        </p:nvSpPr>
        <p:spPr>
          <a:xfrm>
            <a:off x="360363" y="1930662"/>
            <a:ext cx="8424067" cy="4433181"/>
          </a:xfrm>
          <a:prstGeom prst="rect">
            <a:avLst/>
          </a:prstGeom>
          <a:solidFill>
            <a:srgbClr val="EDF7FF"/>
          </a:solidFill>
          <a:ln>
            <a:noFill/>
          </a:ln>
        </p:spPr>
        <p:txBody>
          <a:bodyPr spcFirstLastPara="1" wrap="square" lIns="91425" tIns="45700" rIns="91425" bIns="45700" anchor="ctr" anchorCtr="0">
            <a:noAutofit/>
          </a:bodyPr>
          <a:lstStyle/>
          <a:p>
            <a:pPr marL="0" marR="0" lvl="4" indent="0" algn="ctr" rtl="0">
              <a:lnSpc>
                <a:spcPct val="135000"/>
              </a:lnSpc>
              <a:spcBef>
                <a:spcPts val="0"/>
              </a:spcBef>
              <a:spcAft>
                <a:spcPts val="0"/>
              </a:spcAft>
              <a:buClr>
                <a:schemeClr val="dk1"/>
              </a:buClr>
              <a:buSzPts val="1300"/>
              <a:buFont typeface="BIZ UDPGothic"/>
              <a:buNone/>
            </a:pPr>
            <a:endParaRPr sz="1900" b="1" i="0" u="none" strike="noStrike" cap="none">
              <a:solidFill>
                <a:schemeClr val="dk1"/>
              </a:solidFill>
              <a:latin typeface="BIZ UDPGothic"/>
              <a:ea typeface="BIZ UDPGothic"/>
              <a:cs typeface="BIZ UDPGothic"/>
              <a:sym typeface="BIZ UDPGothic"/>
            </a:endParaRPr>
          </a:p>
        </p:txBody>
      </p:sp>
      <p:sp>
        <p:nvSpPr>
          <p:cNvPr id="2" name="Google Shape;248;p7">
            <a:extLst>
              <a:ext uri="{FF2B5EF4-FFF2-40B4-BE49-F238E27FC236}">
                <a16:creationId xmlns:a16="http://schemas.microsoft.com/office/drawing/2014/main" id="{E1ADEA8C-0922-D090-05CA-D0974D929511}"/>
              </a:ext>
            </a:extLst>
          </p:cNvPr>
          <p:cNvSpPr txBox="1"/>
          <p:nvPr/>
        </p:nvSpPr>
        <p:spPr>
          <a:xfrm>
            <a:off x="2344313" y="1978174"/>
            <a:ext cx="4455375" cy="475484"/>
          </a:xfrm>
          <a:prstGeom prst="rect">
            <a:avLst/>
          </a:prstGeom>
          <a:noFill/>
          <a:ln>
            <a:noFill/>
          </a:ln>
        </p:spPr>
        <p:txBody>
          <a:bodyPr spcFirstLastPara="1" wrap="square" lIns="91425" tIns="91425" rIns="91425" bIns="91425" anchor="t" anchorCtr="0">
            <a:spAutoFit/>
          </a:bodyPr>
          <a:lstStyle/>
          <a:p>
            <a:pPr marL="0" lvl="0" indent="0" algn="ctr" rtl="0">
              <a:lnSpc>
                <a:spcPct val="135000"/>
              </a:lnSpc>
              <a:spcBef>
                <a:spcPts val="0"/>
              </a:spcBef>
              <a:spcAft>
                <a:spcPts val="0"/>
              </a:spcAft>
              <a:buNone/>
            </a:pPr>
            <a:r>
              <a:rPr lang="ja-JP" altLang="en-US" b="1" i="0" u="none" strike="noStrike" cap="none" dirty="0">
                <a:solidFill>
                  <a:schemeClr val="dk1"/>
                </a:solidFill>
                <a:latin typeface="BIZ UDPGothic"/>
                <a:ea typeface="BIZ UDPGothic"/>
                <a:cs typeface="BIZ UDPGothic"/>
                <a:sym typeface="BIZ UDPGothic"/>
              </a:rPr>
              <a:t>「楽楽精算」を導入した目的</a:t>
            </a:r>
            <a:r>
              <a:rPr lang="ja-JP" altLang="ja-JP" b="1" dirty="0">
                <a:solidFill>
                  <a:schemeClr val="dk1"/>
                </a:solidFill>
                <a:latin typeface="BIZ UDPGothic"/>
                <a:ea typeface="BIZ UDPGothic"/>
                <a:cs typeface="BIZ UDPGothic"/>
                <a:sym typeface="BIZ UDPGothic"/>
              </a:rPr>
              <a:t>にチェック</a:t>
            </a:r>
            <a:r>
              <a:rPr lang="ja-JP" altLang="en-US" b="1" dirty="0">
                <a:solidFill>
                  <a:schemeClr val="dk1"/>
                </a:solidFill>
                <a:latin typeface="BIZ UDPGothic"/>
                <a:ea typeface="BIZ UDPGothic"/>
                <a:cs typeface="BIZ UDPGothic"/>
                <a:sym typeface="BIZ UDPGothic"/>
              </a:rPr>
              <a:t>✔</a:t>
            </a:r>
            <a:r>
              <a:rPr lang="ja-JP" altLang="ja-JP" b="1" dirty="0">
                <a:solidFill>
                  <a:schemeClr val="dk1"/>
                </a:solidFill>
                <a:latin typeface="BIZ UDPGothic"/>
                <a:ea typeface="BIZ UDPGothic"/>
                <a:cs typeface="BIZ UDPGothic"/>
                <a:sym typeface="BIZ UDPGothic"/>
              </a:rPr>
              <a:t>を入れましょう</a:t>
            </a:r>
            <a:endParaRPr dirty="0">
              <a:solidFill>
                <a:schemeClr val="tx1"/>
              </a:solidFill>
              <a:latin typeface="BIZ UDPゴシック" panose="020B0400000000000000" pitchFamily="50" charset="-128"/>
              <a:ea typeface="BIZ UDPゴシック" panose="020B0400000000000000" pitchFamily="50" charset="-128"/>
            </a:endParaRPr>
          </a:p>
        </p:txBody>
      </p:sp>
      <p:sp>
        <p:nvSpPr>
          <p:cNvPr id="108" name="Google Shape;108;p19"/>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1.現担当者様へ</a:t>
            </a:r>
            <a:r>
              <a:rPr lang="ja-JP" altLang="en-US" dirty="0"/>
              <a:t>　事前にまとめておくこと</a:t>
            </a:r>
            <a:endParaRPr dirty="0"/>
          </a:p>
        </p:txBody>
      </p:sp>
      <p:sp>
        <p:nvSpPr>
          <p:cNvPr id="109" name="Google Shape;109;p19"/>
          <p:cNvSpPr txBox="1">
            <a:spLocks noGrp="1"/>
          </p:cNvSpPr>
          <p:nvPr>
            <p:ph type="body" idx="1"/>
          </p:nvPr>
        </p:nvSpPr>
        <p:spPr>
          <a:xfrm>
            <a:off x="359568" y="1233488"/>
            <a:ext cx="8424862" cy="670795"/>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sz="1800" b="1" dirty="0">
                <a:solidFill>
                  <a:schemeClr val="dk2"/>
                </a:solidFill>
              </a:rPr>
              <a:t>①</a:t>
            </a:r>
            <a:r>
              <a:rPr lang="ja-JP" altLang="en-US" sz="1800" b="1" dirty="0">
                <a:solidFill>
                  <a:schemeClr val="dk2"/>
                </a:solidFill>
              </a:rPr>
              <a:t>「楽楽精算」導入の目的</a:t>
            </a:r>
          </a:p>
          <a:p>
            <a:pPr marL="114300" lvl="0" indent="0" algn="l" rtl="0">
              <a:lnSpc>
                <a:spcPct val="135000"/>
              </a:lnSpc>
              <a:spcBef>
                <a:spcPts val="0"/>
              </a:spcBef>
              <a:spcAft>
                <a:spcPts val="0"/>
              </a:spcAft>
              <a:buSzPts val="1800"/>
              <a:buNone/>
            </a:pPr>
            <a:r>
              <a:rPr lang="ja-JP" altLang="en-US" sz="1400" dirty="0"/>
              <a:t>「楽楽精算」を導入された目的を記入し後任者様にお知らせください。</a:t>
            </a:r>
          </a:p>
        </p:txBody>
      </p:sp>
      <p:grpSp>
        <p:nvGrpSpPr>
          <p:cNvPr id="7" name="グループ化 6">
            <a:extLst>
              <a:ext uri="{FF2B5EF4-FFF2-40B4-BE49-F238E27FC236}">
                <a16:creationId xmlns:a16="http://schemas.microsoft.com/office/drawing/2014/main" id="{BCC266D0-978E-D9BB-52E0-F27ADE1778BF}"/>
              </a:ext>
            </a:extLst>
          </p:cNvPr>
          <p:cNvGrpSpPr/>
          <p:nvPr/>
        </p:nvGrpSpPr>
        <p:grpSpPr>
          <a:xfrm>
            <a:off x="515291" y="2741099"/>
            <a:ext cx="3902289" cy="324000"/>
            <a:chOff x="515291" y="2741099"/>
            <a:chExt cx="3902289" cy="324000"/>
          </a:xfrm>
          <a:solidFill>
            <a:schemeClr val="bg1"/>
          </a:solidFill>
        </p:grpSpPr>
        <p:sp>
          <p:nvSpPr>
            <p:cNvPr id="138" name="Google Shape;219;p7">
              <a:extLst>
                <a:ext uri="{FF2B5EF4-FFF2-40B4-BE49-F238E27FC236}">
                  <a16:creationId xmlns:a16="http://schemas.microsoft.com/office/drawing/2014/main" id="{5409ACA9-615E-54D3-0960-12A0815ACF4F}"/>
                </a:ext>
              </a:extLst>
            </p:cNvPr>
            <p:cNvSpPr/>
            <p:nvPr/>
          </p:nvSpPr>
          <p:spPr>
            <a:xfrm>
              <a:off x="515291" y="2741099"/>
              <a:ext cx="3902289"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小口現金の面倒な管理を減らしたい</a:t>
              </a:r>
            </a:p>
          </p:txBody>
        </p:sp>
        <p:sp>
          <p:nvSpPr>
            <p:cNvPr id="142" name="Google Shape;230;p7">
              <a:extLst>
                <a:ext uri="{FF2B5EF4-FFF2-40B4-BE49-F238E27FC236}">
                  <a16:creationId xmlns:a16="http://schemas.microsoft.com/office/drawing/2014/main" id="{2B9EB0F6-5496-9FFD-5669-0C7A45ADD56B}"/>
                </a:ext>
              </a:extLst>
            </p:cNvPr>
            <p:cNvSpPr/>
            <p:nvPr/>
          </p:nvSpPr>
          <p:spPr>
            <a:xfrm>
              <a:off x="646772" y="2805609"/>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sp>
        <p:nvSpPr>
          <p:cNvPr id="177" name="Google Shape;107;g2b1c25a75eb_0_0">
            <a:extLst>
              <a:ext uri="{FF2B5EF4-FFF2-40B4-BE49-F238E27FC236}">
                <a16:creationId xmlns:a16="http://schemas.microsoft.com/office/drawing/2014/main" id="{0CA0C85D-56DD-B5E5-D60C-335FDF0C47F9}"/>
              </a:ext>
            </a:extLst>
          </p:cNvPr>
          <p:cNvSpPr/>
          <p:nvPr/>
        </p:nvSpPr>
        <p:spPr>
          <a:xfrm flipV="1">
            <a:off x="2450087" y="2324760"/>
            <a:ext cx="4248000" cy="28800"/>
          </a:xfrm>
          <a:prstGeom prst="rect">
            <a:avLst/>
          </a:prstGeom>
          <a:solidFill>
            <a:schemeClr val="accent6"/>
          </a:solidFill>
          <a:ln>
            <a:noFill/>
          </a:ln>
        </p:spPr>
        <p:txBody>
          <a:bodyPr spcFirstLastPara="1" wrap="square" lIns="90000" tIns="90000" rIns="90000" bIns="90000" anchor="ctr" anchorCtr="0">
            <a:noAutofit/>
          </a:bodyPr>
          <a:lstStyle/>
          <a:p>
            <a:pPr marL="0" marR="0" lvl="0" indent="0" algn="ctr" rtl="0">
              <a:lnSpc>
                <a:spcPct val="135000"/>
              </a:lnSpc>
              <a:spcBef>
                <a:spcPts val="0"/>
              </a:spcBef>
              <a:spcAft>
                <a:spcPts val="0"/>
              </a:spcAft>
              <a:buClr>
                <a:srgbClr val="000000"/>
              </a:buClr>
              <a:buSzPts val="1300"/>
              <a:buFont typeface="Arial"/>
              <a:buNone/>
            </a:pPr>
            <a:endParaRPr sz="1300" b="0" i="0" u="none" strike="noStrike" cap="none">
              <a:solidFill>
                <a:schemeClr val="lt1"/>
              </a:solidFill>
              <a:latin typeface="BIZ UDPGothic"/>
              <a:ea typeface="BIZ UDPGothic"/>
              <a:cs typeface="BIZ UDPGothic"/>
              <a:sym typeface="BIZ UDPGothic"/>
            </a:endParaRPr>
          </a:p>
        </p:txBody>
      </p:sp>
      <p:sp>
        <p:nvSpPr>
          <p:cNvPr id="3" name="Google Shape;248;p7">
            <a:extLst>
              <a:ext uri="{FF2B5EF4-FFF2-40B4-BE49-F238E27FC236}">
                <a16:creationId xmlns:a16="http://schemas.microsoft.com/office/drawing/2014/main" id="{C3A714B5-30DD-CE6E-6677-894CA9F2BBE5}"/>
              </a:ext>
            </a:extLst>
          </p:cNvPr>
          <p:cNvSpPr txBox="1"/>
          <p:nvPr/>
        </p:nvSpPr>
        <p:spPr>
          <a:xfrm>
            <a:off x="937718" y="2436213"/>
            <a:ext cx="2082574" cy="240623"/>
          </a:xfrm>
          <a:prstGeom prst="rect">
            <a:avLst/>
          </a:prstGeom>
          <a:noFill/>
          <a:ln>
            <a:noFill/>
          </a:ln>
        </p:spPr>
        <p:txBody>
          <a:bodyPr spcFirstLastPara="1" wrap="square" lIns="91425" tIns="91425" rIns="91425" bIns="91425" anchor="ctr" anchorCtr="0">
            <a:noAutofit/>
          </a:bodyPr>
          <a:lstStyle/>
          <a:p>
            <a:pPr marL="0" lvl="0" indent="0" algn="l" rtl="0">
              <a:lnSpc>
                <a:spcPct val="135000"/>
              </a:lnSpc>
              <a:spcBef>
                <a:spcPts val="0"/>
              </a:spcBef>
              <a:spcAft>
                <a:spcPts val="0"/>
              </a:spcAft>
              <a:buNone/>
            </a:pPr>
            <a:r>
              <a:rPr lang="ja-JP" altLang="en-US" sz="1100" dirty="0">
                <a:solidFill>
                  <a:schemeClr val="dk1"/>
                </a:solidFill>
                <a:latin typeface="BIZ UDPGothic"/>
                <a:ea typeface="BIZ UDPGothic"/>
                <a:cs typeface="BIZ UDPGothic"/>
                <a:sym typeface="BIZ UDPGothic"/>
              </a:rPr>
              <a:t>←をコピーしてご利用ください</a:t>
            </a:r>
            <a:endParaRPr sz="1100" dirty="0">
              <a:solidFill>
                <a:schemeClr val="tx1"/>
              </a:solidFill>
              <a:latin typeface="BIZ UDPゴシック" panose="020B0400000000000000" pitchFamily="50" charset="-128"/>
              <a:ea typeface="BIZ UDPゴシック" panose="020B0400000000000000" pitchFamily="50" charset="-128"/>
            </a:endParaRPr>
          </a:p>
        </p:txBody>
      </p:sp>
      <p:grpSp>
        <p:nvGrpSpPr>
          <p:cNvPr id="8" name="グループ化 7">
            <a:extLst>
              <a:ext uri="{FF2B5EF4-FFF2-40B4-BE49-F238E27FC236}">
                <a16:creationId xmlns:a16="http://schemas.microsoft.com/office/drawing/2014/main" id="{5B48D421-B0CD-61FD-E854-04314F1F9628}"/>
              </a:ext>
            </a:extLst>
          </p:cNvPr>
          <p:cNvGrpSpPr/>
          <p:nvPr/>
        </p:nvGrpSpPr>
        <p:grpSpPr>
          <a:xfrm>
            <a:off x="515291" y="3218231"/>
            <a:ext cx="3902289" cy="324000"/>
            <a:chOff x="515291" y="3218231"/>
            <a:chExt cx="3902289" cy="324000"/>
          </a:xfrm>
          <a:solidFill>
            <a:schemeClr val="bg1"/>
          </a:solidFill>
        </p:grpSpPr>
        <p:sp>
          <p:nvSpPr>
            <p:cNvPr id="143" name="Google Shape;231;p7">
              <a:extLst>
                <a:ext uri="{FF2B5EF4-FFF2-40B4-BE49-F238E27FC236}">
                  <a16:creationId xmlns:a16="http://schemas.microsoft.com/office/drawing/2014/main" id="{A08ECE31-113B-21CD-2AF3-11E2F497C60A}"/>
                </a:ext>
              </a:extLst>
            </p:cNvPr>
            <p:cNvSpPr/>
            <p:nvPr/>
          </p:nvSpPr>
          <p:spPr>
            <a:xfrm>
              <a:off x="515291" y="3218231"/>
              <a:ext cx="3902289"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面倒な交通費精算をラクにしたい</a:t>
              </a:r>
            </a:p>
          </p:txBody>
        </p:sp>
        <p:sp>
          <p:nvSpPr>
            <p:cNvPr id="11" name="Google Shape;230;p7">
              <a:extLst>
                <a:ext uri="{FF2B5EF4-FFF2-40B4-BE49-F238E27FC236}">
                  <a16:creationId xmlns:a16="http://schemas.microsoft.com/office/drawing/2014/main" id="{C53C0F2F-7ABD-9EE9-411D-73CA1C9B7C44}"/>
                </a:ext>
              </a:extLst>
            </p:cNvPr>
            <p:cNvSpPr/>
            <p:nvPr/>
          </p:nvSpPr>
          <p:spPr>
            <a:xfrm>
              <a:off x="646772" y="3282741"/>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grpSp>
        <p:nvGrpSpPr>
          <p:cNvPr id="9" name="グループ化 8">
            <a:extLst>
              <a:ext uri="{FF2B5EF4-FFF2-40B4-BE49-F238E27FC236}">
                <a16:creationId xmlns:a16="http://schemas.microsoft.com/office/drawing/2014/main" id="{3E00D09C-2BF4-547F-EBB4-076EACEF4AEE}"/>
              </a:ext>
            </a:extLst>
          </p:cNvPr>
          <p:cNvGrpSpPr/>
          <p:nvPr/>
        </p:nvGrpSpPr>
        <p:grpSpPr>
          <a:xfrm>
            <a:off x="515291" y="3695363"/>
            <a:ext cx="3902289" cy="324000"/>
            <a:chOff x="515291" y="3695363"/>
            <a:chExt cx="3902289" cy="324000"/>
          </a:xfrm>
          <a:solidFill>
            <a:schemeClr val="bg1"/>
          </a:solidFill>
        </p:grpSpPr>
        <p:sp>
          <p:nvSpPr>
            <p:cNvPr id="146" name="Google Shape;234;p7">
              <a:extLst>
                <a:ext uri="{FF2B5EF4-FFF2-40B4-BE49-F238E27FC236}">
                  <a16:creationId xmlns:a16="http://schemas.microsoft.com/office/drawing/2014/main" id="{80152588-C9C7-9761-12C5-00DA5A59B6F8}"/>
                </a:ext>
              </a:extLst>
            </p:cNvPr>
            <p:cNvSpPr/>
            <p:nvPr/>
          </p:nvSpPr>
          <p:spPr>
            <a:xfrm>
              <a:off x="515291" y="3695363"/>
              <a:ext cx="3902289"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a:t>
              </a:r>
              <a:r>
                <a:rPr lang="ja-JP" altLang="ja-JP" sz="1200" dirty="0">
                  <a:solidFill>
                    <a:schemeClr val="tx1"/>
                  </a:solidFill>
                  <a:latin typeface="BIZ UDPゴシック" panose="020B0400000000000000" pitchFamily="50" charset="-128"/>
                  <a:ea typeface="BIZ UDPゴシック" panose="020B0400000000000000" pitchFamily="50" charset="-128"/>
                </a:rPr>
                <a:t>経費の事前申請を制度化したい</a:t>
              </a:r>
              <a:endParaRPr lang="ja-JP" altLang="en-US" sz="1200" dirty="0">
                <a:solidFill>
                  <a:schemeClr val="tx1"/>
                </a:solidFill>
                <a:latin typeface="BIZ UDPゴシック" panose="020B0400000000000000" pitchFamily="50" charset="-128"/>
                <a:ea typeface="BIZ UDPゴシック" panose="020B0400000000000000" pitchFamily="50" charset="-128"/>
              </a:endParaRPr>
            </a:p>
          </p:txBody>
        </p:sp>
        <p:sp>
          <p:nvSpPr>
            <p:cNvPr id="12" name="Google Shape;230;p7">
              <a:extLst>
                <a:ext uri="{FF2B5EF4-FFF2-40B4-BE49-F238E27FC236}">
                  <a16:creationId xmlns:a16="http://schemas.microsoft.com/office/drawing/2014/main" id="{1561136A-D2B4-1AC1-5BC7-9ECF7B2E907B}"/>
                </a:ext>
              </a:extLst>
            </p:cNvPr>
            <p:cNvSpPr/>
            <p:nvPr/>
          </p:nvSpPr>
          <p:spPr>
            <a:xfrm>
              <a:off x="646772" y="3750445"/>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sp>
        <p:nvSpPr>
          <p:cNvPr id="13" name="Google Shape;248;p7">
            <a:extLst>
              <a:ext uri="{FF2B5EF4-FFF2-40B4-BE49-F238E27FC236}">
                <a16:creationId xmlns:a16="http://schemas.microsoft.com/office/drawing/2014/main" id="{F0F6D3DC-08D8-9038-23B5-C2FC0F0DB846}"/>
              </a:ext>
            </a:extLst>
          </p:cNvPr>
          <p:cNvSpPr txBox="1"/>
          <p:nvPr/>
        </p:nvSpPr>
        <p:spPr>
          <a:xfrm>
            <a:off x="592791" y="2400201"/>
            <a:ext cx="332918" cy="296350"/>
          </a:xfrm>
          <a:prstGeom prst="rect">
            <a:avLst/>
          </a:prstGeom>
          <a:noFill/>
          <a:ln>
            <a:noFill/>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r>
              <a:rPr lang="ja-JP" altLang="en-US" dirty="0">
                <a:solidFill>
                  <a:schemeClr val="tx1"/>
                </a:solidFill>
                <a:latin typeface="BIZ UDPGothic"/>
                <a:ea typeface="BIZ UDPGothic"/>
                <a:cs typeface="BIZ UDPGothic"/>
                <a:sym typeface="BIZ UDPGothic"/>
              </a:rPr>
              <a:t>✔</a:t>
            </a:r>
            <a:r>
              <a:rPr lang="ja-JP" altLang="en-US" dirty="0">
                <a:solidFill>
                  <a:schemeClr val="dk1"/>
                </a:solidFill>
                <a:latin typeface="BIZ UDPGothic"/>
                <a:ea typeface="BIZ UDPGothic"/>
                <a:cs typeface="BIZ UDPGothic"/>
                <a:sym typeface="BIZ UDPGothic"/>
              </a:rPr>
              <a:t> </a:t>
            </a:r>
            <a:endParaRPr dirty="0">
              <a:solidFill>
                <a:schemeClr val="tx1"/>
              </a:solidFill>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03F19A98-30F2-664A-1B5D-D4116A0509D4}"/>
              </a:ext>
            </a:extLst>
          </p:cNvPr>
          <p:cNvGrpSpPr/>
          <p:nvPr/>
        </p:nvGrpSpPr>
        <p:grpSpPr>
          <a:xfrm>
            <a:off x="515291" y="4172495"/>
            <a:ext cx="3902289" cy="324000"/>
            <a:chOff x="515291" y="4172495"/>
            <a:chExt cx="3902289" cy="324000"/>
          </a:xfrm>
          <a:solidFill>
            <a:schemeClr val="bg1"/>
          </a:solidFill>
        </p:grpSpPr>
        <p:sp>
          <p:nvSpPr>
            <p:cNvPr id="149" name="Google Shape;237;p7">
              <a:extLst>
                <a:ext uri="{FF2B5EF4-FFF2-40B4-BE49-F238E27FC236}">
                  <a16:creationId xmlns:a16="http://schemas.microsoft.com/office/drawing/2014/main" id="{3FDE569F-61EC-E89C-A9F2-99ADDFF2ECB7}"/>
                </a:ext>
              </a:extLst>
            </p:cNvPr>
            <p:cNvSpPr/>
            <p:nvPr/>
          </p:nvSpPr>
          <p:spPr>
            <a:xfrm>
              <a:off x="515291" y="4172495"/>
              <a:ext cx="3902289" cy="324000"/>
            </a:xfrm>
            <a:prstGeom prst="rect">
              <a:avLst/>
            </a:prstGeom>
            <a:grpFill/>
            <a:ln w="12700">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経費の予実管理をラクにしたい</a:t>
              </a:r>
            </a:p>
          </p:txBody>
        </p:sp>
        <p:sp>
          <p:nvSpPr>
            <p:cNvPr id="14" name="Google Shape;230;p7">
              <a:extLst>
                <a:ext uri="{FF2B5EF4-FFF2-40B4-BE49-F238E27FC236}">
                  <a16:creationId xmlns:a16="http://schemas.microsoft.com/office/drawing/2014/main" id="{A60162F6-BC26-68B9-56B9-625889DC57A4}"/>
                </a:ext>
              </a:extLst>
            </p:cNvPr>
            <p:cNvSpPr/>
            <p:nvPr/>
          </p:nvSpPr>
          <p:spPr>
            <a:xfrm>
              <a:off x="646772" y="4237005"/>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dirty="0">
                <a:latin typeface="BIZ UDPGothic"/>
                <a:ea typeface="BIZ UDPGothic"/>
                <a:cs typeface="BIZ UDPGothic"/>
                <a:sym typeface="BIZ UDPGothic"/>
              </a:endParaRPr>
            </a:p>
          </p:txBody>
        </p:sp>
      </p:grpSp>
      <p:grpSp>
        <p:nvGrpSpPr>
          <p:cNvPr id="18" name="グループ化 17">
            <a:extLst>
              <a:ext uri="{FF2B5EF4-FFF2-40B4-BE49-F238E27FC236}">
                <a16:creationId xmlns:a16="http://schemas.microsoft.com/office/drawing/2014/main" id="{214018AB-026C-9887-832A-22798B8CFCAD}"/>
              </a:ext>
            </a:extLst>
          </p:cNvPr>
          <p:cNvGrpSpPr/>
          <p:nvPr/>
        </p:nvGrpSpPr>
        <p:grpSpPr>
          <a:xfrm>
            <a:off x="515291" y="4649627"/>
            <a:ext cx="3902289" cy="324000"/>
            <a:chOff x="515291" y="4649627"/>
            <a:chExt cx="3902289" cy="324000"/>
          </a:xfrm>
        </p:grpSpPr>
        <p:sp>
          <p:nvSpPr>
            <p:cNvPr id="152" name="Google Shape;240;p7">
              <a:extLst>
                <a:ext uri="{FF2B5EF4-FFF2-40B4-BE49-F238E27FC236}">
                  <a16:creationId xmlns:a16="http://schemas.microsoft.com/office/drawing/2014/main" id="{499BD1A0-0A26-F4A8-A9D2-27CDB7D6F3EF}"/>
                </a:ext>
              </a:extLst>
            </p:cNvPr>
            <p:cNvSpPr/>
            <p:nvPr/>
          </p:nvSpPr>
          <p:spPr>
            <a:xfrm>
              <a:off x="515291" y="4649627"/>
              <a:ext cx="3902289" cy="324000"/>
            </a:xfrm>
            <a:prstGeom prst="rect">
              <a:avLst/>
            </a:prstGeom>
            <a:solidFill>
              <a:schemeClr val="bg1"/>
            </a:solid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経費精算システム導入の社内障壁を解消したい</a:t>
              </a:r>
            </a:p>
          </p:txBody>
        </p:sp>
        <p:sp>
          <p:nvSpPr>
            <p:cNvPr id="15" name="Google Shape;230;p7">
              <a:extLst>
                <a:ext uri="{FF2B5EF4-FFF2-40B4-BE49-F238E27FC236}">
                  <a16:creationId xmlns:a16="http://schemas.microsoft.com/office/drawing/2014/main" id="{B929F347-1003-597E-92D5-B6F2451B71D0}"/>
                </a:ext>
              </a:extLst>
            </p:cNvPr>
            <p:cNvSpPr/>
            <p:nvPr/>
          </p:nvSpPr>
          <p:spPr>
            <a:xfrm>
              <a:off x="646772" y="4714137"/>
              <a:ext cx="206102" cy="194981"/>
            </a:xfrm>
            <a:prstGeom prst="rect">
              <a:avLst/>
            </a:prstGeom>
            <a:solidFill>
              <a:schemeClr val="bg1"/>
            </a:solid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grpSp>
        <p:nvGrpSpPr>
          <p:cNvPr id="20" name="グループ化 19">
            <a:extLst>
              <a:ext uri="{FF2B5EF4-FFF2-40B4-BE49-F238E27FC236}">
                <a16:creationId xmlns:a16="http://schemas.microsoft.com/office/drawing/2014/main" id="{F174106A-4ABA-387D-6096-61D49E8DA796}"/>
              </a:ext>
            </a:extLst>
          </p:cNvPr>
          <p:cNvGrpSpPr/>
          <p:nvPr/>
        </p:nvGrpSpPr>
        <p:grpSpPr>
          <a:xfrm>
            <a:off x="515291" y="5126757"/>
            <a:ext cx="3902289" cy="324000"/>
            <a:chOff x="515291" y="5126757"/>
            <a:chExt cx="3902289" cy="324000"/>
          </a:xfrm>
          <a:solidFill>
            <a:schemeClr val="bg1"/>
          </a:solidFill>
        </p:grpSpPr>
        <p:sp>
          <p:nvSpPr>
            <p:cNvPr id="155" name="Google Shape;243;p7">
              <a:extLst>
                <a:ext uri="{FF2B5EF4-FFF2-40B4-BE49-F238E27FC236}">
                  <a16:creationId xmlns:a16="http://schemas.microsoft.com/office/drawing/2014/main" id="{6045CEB7-72AA-1B66-2469-EDD8E9A335C6}"/>
                </a:ext>
              </a:extLst>
            </p:cNvPr>
            <p:cNvSpPr/>
            <p:nvPr/>
          </p:nvSpPr>
          <p:spPr>
            <a:xfrm>
              <a:off x="515291" y="5126757"/>
              <a:ext cx="3902289"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取引先への支払業務をラクにしたい</a:t>
              </a:r>
            </a:p>
          </p:txBody>
        </p:sp>
        <p:sp>
          <p:nvSpPr>
            <p:cNvPr id="16" name="Google Shape;230;p7">
              <a:extLst>
                <a:ext uri="{FF2B5EF4-FFF2-40B4-BE49-F238E27FC236}">
                  <a16:creationId xmlns:a16="http://schemas.microsoft.com/office/drawing/2014/main" id="{ABB5C419-0EDF-96F1-F07A-6008DF95772C}"/>
                </a:ext>
              </a:extLst>
            </p:cNvPr>
            <p:cNvSpPr/>
            <p:nvPr/>
          </p:nvSpPr>
          <p:spPr>
            <a:xfrm>
              <a:off x="646772" y="5191267"/>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sp>
        <p:nvSpPr>
          <p:cNvPr id="17" name="Google Shape;243;p7">
            <a:extLst>
              <a:ext uri="{FF2B5EF4-FFF2-40B4-BE49-F238E27FC236}">
                <a16:creationId xmlns:a16="http://schemas.microsoft.com/office/drawing/2014/main" id="{5C1AE0BA-9298-82D9-8B37-44F7B4841626}"/>
              </a:ext>
            </a:extLst>
          </p:cNvPr>
          <p:cNvSpPr/>
          <p:nvPr/>
        </p:nvSpPr>
        <p:spPr>
          <a:xfrm>
            <a:off x="515291" y="5597578"/>
            <a:ext cx="8112338" cy="651691"/>
          </a:xfrm>
          <a:prstGeom prst="rect">
            <a:avLst/>
          </a:prstGeom>
          <a:solidFill>
            <a:schemeClr val="lt1"/>
          </a:solidFill>
          <a:ln>
            <a:noFill/>
          </a:ln>
        </p:spPr>
        <p:txBody>
          <a:bodyPr spcFirstLastPara="1" wrap="square" lIns="108000" tIns="108000" rIns="108000" bIns="108000" anchor="t" anchorCtr="0">
            <a:noAutofit/>
          </a:bodyPr>
          <a:lstStyle/>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その他何かあればご記載ください</a:t>
            </a:r>
          </a:p>
          <a:p>
            <a:pPr>
              <a:lnSpc>
                <a:spcPct val="135000"/>
              </a:lnSpc>
              <a:buSzPts val="2000"/>
            </a:pPr>
            <a:endParaRPr lang="ja-JP" altLang="en-US" sz="1100" dirty="0">
              <a:solidFill>
                <a:schemeClr val="tx1"/>
              </a:solidFill>
              <a:latin typeface="BIZ UDPゴシック" panose="020B0400000000000000" pitchFamily="50" charset="-128"/>
              <a:ea typeface="BIZ UDPゴシック" panose="020B0400000000000000" pitchFamily="50" charset="-128"/>
            </a:endParaRPr>
          </a:p>
        </p:txBody>
      </p:sp>
      <p:grpSp>
        <p:nvGrpSpPr>
          <p:cNvPr id="21" name="グループ化 20">
            <a:extLst>
              <a:ext uri="{FF2B5EF4-FFF2-40B4-BE49-F238E27FC236}">
                <a16:creationId xmlns:a16="http://schemas.microsoft.com/office/drawing/2014/main" id="{931D724F-1805-D8C2-B278-76806A4BB8C9}"/>
              </a:ext>
            </a:extLst>
          </p:cNvPr>
          <p:cNvGrpSpPr/>
          <p:nvPr/>
        </p:nvGrpSpPr>
        <p:grpSpPr>
          <a:xfrm>
            <a:off x="4725340" y="2741099"/>
            <a:ext cx="3902289" cy="324000"/>
            <a:chOff x="515291" y="2741099"/>
            <a:chExt cx="3902289" cy="324000"/>
          </a:xfrm>
        </p:grpSpPr>
        <p:sp>
          <p:nvSpPr>
            <p:cNvPr id="22" name="Google Shape;219;p7">
              <a:extLst>
                <a:ext uri="{FF2B5EF4-FFF2-40B4-BE49-F238E27FC236}">
                  <a16:creationId xmlns:a16="http://schemas.microsoft.com/office/drawing/2014/main" id="{21E003CA-ADE7-3D02-5EDC-E453846E5EB4}"/>
                </a:ext>
              </a:extLst>
            </p:cNvPr>
            <p:cNvSpPr/>
            <p:nvPr/>
          </p:nvSpPr>
          <p:spPr>
            <a:xfrm>
              <a:off x="515291" y="2741099"/>
              <a:ext cx="3902289" cy="324000"/>
            </a:xfrm>
            <a:prstGeom prst="rect">
              <a:avLst/>
            </a:prstGeom>
            <a:solidFill>
              <a:schemeClr val="bg1"/>
            </a:solid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書類のペーパレス化で管理をラクにしたい</a:t>
              </a:r>
            </a:p>
          </p:txBody>
        </p:sp>
        <p:sp>
          <p:nvSpPr>
            <p:cNvPr id="23" name="Google Shape;230;p7">
              <a:extLst>
                <a:ext uri="{FF2B5EF4-FFF2-40B4-BE49-F238E27FC236}">
                  <a16:creationId xmlns:a16="http://schemas.microsoft.com/office/drawing/2014/main" id="{58D72A90-0586-474B-66BD-3531AA41B110}"/>
                </a:ext>
              </a:extLst>
            </p:cNvPr>
            <p:cNvSpPr/>
            <p:nvPr/>
          </p:nvSpPr>
          <p:spPr>
            <a:xfrm>
              <a:off x="646772" y="2805609"/>
              <a:ext cx="206102" cy="194981"/>
            </a:xfrm>
            <a:prstGeom prst="rect">
              <a:avLst/>
            </a:prstGeom>
            <a:solidFill>
              <a:schemeClr val="bg1"/>
            </a:solid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grpSp>
        <p:nvGrpSpPr>
          <p:cNvPr id="24" name="グループ化 23">
            <a:extLst>
              <a:ext uri="{FF2B5EF4-FFF2-40B4-BE49-F238E27FC236}">
                <a16:creationId xmlns:a16="http://schemas.microsoft.com/office/drawing/2014/main" id="{C75701C9-7A1F-D58D-7BB7-3FF9CF7D4080}"/>
              </a:ext>
            </a:extLst>
          </p:cNvPr>
          <p:cNvGrpSpPr/>
          <p:nvPr/>
        </p:nvGrpSpPr>
        <p:grpSpPr>
          <a:xfrm>
            <a:off x="4725340" y="3218231"/>
            <a:ext cx="3902289" cy="324000"/>
            <a:chOff x="515291" y="3218231"/>
            <a:chExt cx="3902289" cy="324000"/>
          </a:xfrm>
        </p:grpSpPr>
        <p:sp>
          <p:nvSpPr>
            <p:cNvPr id="25" name="Google Shape;231;p7">
              <a:extLst>
                <a:ext uri="{FF2B5EF4-FFF2-40B4-BE49-F238E27FC236}">
                  <a16:creationId xmlns:a16="http://schemas.microsoft.com/office/drawing/2014/main" id="{ED0C1C4B-8D6B-58D0-9D33-EC5818CB6EC3}"/>
                </a:ext>
              </a:extLst>
            </p:cNvPr>
            <p:cNvSpPr/>
            <p:nvPr/>
          </p:nvSpPr>
          <p:spPr>
            <a:xfrm>
              <a:off x="515291" y="3218231"/>
              <a:ext cx="3902289" cy="324000"/>
            </a:xfrm>
            <a:prstGeom prst="rect">
              <a:avLst/>
            </a:prstGeom>
            <a:solidFill>
              <a:schemeClr val="bg1"/>
            </a:solid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内部統制を強化したい</a:t>
              </a:r>
            </a:p>
          </p:txBody>
        </p:sp>
        <p:sp>
          <p:nvSpPr>
            <p:cNvPr id="26" name="Google Shape;230;p7">
              <a:extLst>
                <a:ext uri="{FF2B5EF4-FFF2-40B4-BE49-F238E27FC236}">
                  <a16:creationId xmlns:a16="http://schemas.microsoft.com/office/drawing/2014/main" id="{A2F16081-8776-C549-4D7B-79E5731964EE}"/>
                </a:ext>
              </a:extLst>
            </p:cNvPr>
            <p:cNvSpPr/>
            <p:nvPr/>
          </p:nvSpPr>
          <p:spPr>
            <a:xfrm>
              <a:off x="646772" y="3282741"/>
              <a:ext cx="206102" cy="194981"/>
            </a:xfrm>
            <a:prstGeom prst="rect">
              <a:avLst/>
            </a:prstGeom>
            <a:solidFill>
              <a:schemeClr val="bg1"/>
            </a:solid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grpSp>
        <p:nvGrpSpPr>
          <p:cNvPr id="27" name="グループ化 26">
            <a:extLst>
              <a:ext uri="{FF2B5EF4-FFF2-40B4-BE49-F238E27FC236}">
                <a16:creationId xmlns:a16="http://schemas.microsoft.com/office/drawing/2014/main" id="{37B9ECCA-682A-A3BB-AE5D-6301345961E4}"/>
              </a:ext>
            </a:extLst>
          </p:cNvPr>
          <p:cNvGrpSpPr/>
          <p:nvPr/>
        </p:nvGrpSpPr>
        <p:grpSpPr>
          <a:xfrm>
            <a:off x="4725340" y="3695363"/>
            <a:ext cx="3902289" cy="324000"/>
            <a:chOff x="515291" y="3695363"/>
            <a:chExt cx="3902289" cy="324000"/>
          </a:xfrm>
          <a:solidFill>
            <a:schemeClr val="bg1"/>
          </a:solidFill>
        </p:grpSpPr>
        <p:sp>
          <p:nvSpPr>
            <p:cNvPr id="28" name="Google Shape;234;p7">
              <a:extLst>
                <a:ext uri="{FF2B5EF4-FFF2-40B4-BE49-F238E27FC236}">
                  <a16:creationId xmlns:a16="http://schemas.microsoft.com/office/drawing/2014/main" id="{EAED6861-95F9-AB59-9530-AE1E0D5BC4AD}"/>
                </a:ext>
              </a:extLst>
            </p:cNvPr>
            <p:cNvSpPr/>
            <p:nvPr/>
          </p:nvSpPr>
          <p:spPr>
            <a:xfrm>
              <a:off x="515291" y="3695363"/>
              <a:ext cx="3902289"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差し戻し業務を減らしたい</a:t>
              </a:r>
            </a:p>
          </p:txBody>
        </p:sp>
        <p:sp>
          <p:nvSpPr>
            <p:cNvPr id="29" name="Google Shape;230;p7">
              <a:extLst>
                <a:ext uri="{FF2B5EF4-FFF2-40B4-BE49-F238E27FC236}">
                  <a16:creationId xmlns:a16="http://schemas.microsoft.com/office/drawing/2014/main" id="{41E45877-63B9-1229-6889-7C0001ACD3CF}"/>
                </a:ext>
              </a:extLst>
            </p:cNvPr>
            <p:cNvSpPr/>
            <p:nvPr/>
          </p:nvSpPr>
          <p:spPr>
            <a:xfrm>
              <a:off x="646772" y="3750445"/>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grpSp>
        <p:nvGrpSpPr>
          <p:cNvPr id="30" name="グループ化 29">
            <a:extLst>
              <a:ext uri="{FF2B5EF4-FFF2-40B4-BE49-F238E27FC236}">
                <a16:creationId xmlns:a16="http://schemas.microsoft.com/office/drawing/2014/main" id="{23ECF3FC-34F4-02DE-FD4B-FFF547ADBE94}"/>
              </a:ext>
            </a:extLst>
          </p:cNvPr>
          <p:cNvGrpSpPr/>
          <p:nvPr/>
        </p:nvGrpSpPr>
        <p:grpSpPr>
          <a:xfrm>
            <a:off x="4725340" y="4172495"/>
            <a:ext cx="3902289" cy="324000"/>
            <a:chOff x="515291" y="4172495"/>
            <a:chExt cx="3902289" cy="324000"/>
          </a:xfrm>
          <a:solidFill>
            <a:schemeClr val="bg1"/>
          </a:solidFill>
        </p:grpSpPr>
        <p:sp>
          <p:nvSpPr>
            <p:cNvPr id="31" name="Google Shape;237;p7">
              <a:extLst>
                <a:ext uri="{FF2B5EF4-FFF2-40B4-BE49-F238E27FC236}">
                  <a16:creationId xmlns:a16="http://schemas.microsoft.com/office/drawing/2014/main" id="{319B5B87-911B-D242-D6B4-86887AF3D92A}"/>
                </a:ext>
              </a:extLst>
            </p:cNvPr>
            <p:cNvSpPr/>
            <p:nvPr/>
          </p:nvSpPr>
          <p:spPr>
            <a:xfrm>
              <a:off x="515291" y="4172495"/>
              <a:ext cx="3902289" cy="324000"/>
            </a:xfrm>
            <a:prstGeom prst="rect">
              <a:avLst/>
            </a:prstGeom>
            <a:grpFill/>
            <a:ln w="12700">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コミュニケーションの負担をなくしたい</a:t>
              </a:r>
            </a:p>
          </p:txBody>
        </p:sp>
        <p:sp>
          <p:nvSpPr>
            <p:cNvPr id="32" name="Google Shape;230;p7">
              <a:extLst>
                <a:ext uri="{FF2B5EF4-FFF2-40B4-BE49-F238E27FC236}">
                  <a16:creationId xmlns:a16="http://schemas.microsoft.com/office/drawing/2014/main" id="{28A817DA-D9B2-E782-C5D9-C901741D8109}"/>
                </a:ext>
              </a:extLst>
            </p:cNvPr>
            <p:cNvSpPr/>
            <p:nvPr/>
          </p:nvSpPr>
          <p:spPr>
            <a:xfrm>
              <a:off x="646772" y="4237005"/>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grpSp>
        <p:nvGrpSpPr>
          <p:cNvPr id="33" name="グループ化 32">
            <a:extLst>
              <a:ext uri="{FF2B5EF4-FFF2-40B4-BE49-F238E27FC236}">
                <a16:creationId xmlns:a16="http://schemas.microsoft.com/office/drawing/2014/main" id="{483BA99E-F90F-1165-0ACC-4AB552B5563B}"/>
              </a:ext>
            </a:extLst>
          </p:cNvPr>
          <p:cNvGrpSpPr/>
          <p:nvPr/>
        </p:nvGrpSpPr>
        <p:grpSpPr>
          <a:xfrm>
            <a:off x="4725340" y="4649627"/>
            <a:ext cx="3902289" cy="324000"/>
            <a:chOff x="515291" y="4649627"/>
            <a:chExt cx="3902289" cy="324000"/>
          </a:xfrm>
        </p:grpSpPr>
        <p:sp>
          <p:nvSpPr>
            <p:cNvPr id="34" name="Google Shape;240;p7">
              <a:extLst>
                <a:ext uri="{FF2B5EF4-FFF2-40B4-BE49-F238E27FC236}">
                  <a16:creationId xmlns:a16="http://schemas.microsoft.com/office/drawing/2014/main" id="{6FBD2841-D9F5-E983-4CEA-4E2670CBE976}"/>
                </a:ext>
              </a:extLst>
            </p:cNvPr>
            <p:cNvSpPr/>
            <p:nvPr/>
          </p:nvSpPr>
          <p:spPr>
            <a:xfrm>
              <a:off x="515291" y="4649627"/>
              <a:ext cx="3902289" cy="324000"/>
            </a:xfrm>
            <a:prstGeom prst="rect">
              <a:avLst/>
            </a:prstGeom>
            <a:solidFill>
              <a:schemeClr val="bg1"/>
            </a:solid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電子帳簿保存法／インボイス制度に対応したい</a:t>
              </a:r>
            </a:p>
          </p:txBody>
        </p:sp>
        <p:sp>
          <p:nvSpPr>
            <p:cNvPr id="35" name="Google Shape;230;p7">
              <a:extLst>
                <a:ext uri="{FF2B5EF4-FFF2-40B4-BE49-F238E27FC236}">
                  <a16:creationId xmlns:a16="http://schemas.microsoft.com/office/drawing/2014/main" id="{31AD2AF6-5110-090C-3E81-5DAECABF4180}"/>
                </a:ext>
              </a:extLst>
            </p:cNvPr>
            <p:cNvSpPr/>
            <p:nvPr/>
          </p:nvSpPr>
          <p:spPr>
            <a:xfrm>
              <a:off x="646772" y="4714137"/>
              <a:ext cx="206102" cy="194981"/>
            </a:xfrm>
            <a:prstGeom prst="rect">
              <a:avLst/>
            </a:prstGeom>
            <a:solidFill>
              <a:schemeClr val="bg1"/>
            </a:solid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grpSp>
        <p:nvGrpSpPr>
          <p:cNvPr id="36" name="グループ化 35">
            <a:extLst>
              <a:ext uri="{FF2B5EF4-FFF2-40B4-BE49-F238E27FC236}">
                <a16:creationId xmlns:a16="http://schemas.microsoft.com/office/drawing/2014/main" id="{245BAFB5-3B7B-E71C-896F-F847AF04B0C2}"/>
              </a:ext>
            </a:extLst>
          </p:cNvPr>
          <p:cNvGrpSpPr/>
          <p:nvPr/>
        </p:nvGrpSpPr>
        <p:grpSpPr>
          <a:xfrm>
            <a:off x="4725340" y="5126757"/>
            <a:ext cx="3902289" cy="324000"/>
            <a:chOff x="515291" y="5126757"/>
            <a:chExt cx="3902289" cy="324000"/>
          </a:xfrm>
          <a:solidFill>
            <a:schemeClr val="bg1"/>
          </a:solidFill>
        </p:grpSpPr>
        <p:sp>
          <p:nvSpPr>
            <p:cNvPr id="37" name="Google Shape;243;p7">
              <a:extLst>
                <a:ext uri="{FF2B5EF4-FFF2-40B4-BE49-F238E27FC236}">
                  <a16:creationId xmlns:a16="http://schemas.microsoft.com/office/drawing/2014/main" id="{7E50D0C7-DC35-E48D-8293-C10FB2DDD337}"/>
                </a:ext>
              </a:extLst>
            </p:cNvPr>
            <p:cNvSpPr/>
            <p:nvPr/>
          </p:nvSpPr>
          <p:spPr>
            <a:xfrm>
              <a:off x="515291" y="5126757"/>
              <a:ext cx="3902289" cy="324000"/>
            </a:xfrm>
            <a:prstGeom prst="rect">
              <a:avLst/>
            </a:prstGeom>
            <a:grpFill/>
            <a:ln>
              <a:noFill/>
            </a:ln>
          </p:spPr>
          <p:txBody>
            <a:bodyPr spcFirstLastPara="1" wrap="square" lIns="108000" tIns="108000" rIns="108000" bIns="108000" anchor="ctr" anchorCtr="0">
              <a:noAutofit/>
            </a:bodyPr>
            <a:lstStyle/>
            <a:p>
              <a:pPr>
                <a:lnSpc>
                  <a:spcPct val="135000"/>
                </a:lnSpc>
                <a:buSzPts val="2000"/>
              </a:pPr>
              <a:r>
                <a:rPr lang="ja-JP" altLang="en-US" sz="1200" dirty="0">
                  <a:solidFill>
                    <a:schemeClr val="tx1"/>
                  </a:solidFill>
                  <a:latin typeface="BIZ UDPゴシック" panose="020B0400000000000000" pitchFamily="50" charset="-128"/>
                  <a:ea typeface="BIZ UDPゴシック" panose="020B0400000000000000" pitchFamily="50" charset="-128"/>
                </a:rPr>
                <a:t>　　　　手入力の手間やミスを削減したい</a:t>
              </a:r>
            </a:p>
          </p:txBody>
        </p:sp>
        <p:sp>
          <p:nvSpPr>
            <p:cNvPr id="38" name="Google Shape;230;p7">
              <a:extLst>
                <a:ext uri="{FF2B5EF4-FFF2-40B4-BE49-F238E27FC236}">
                  <a16:creationId xmlns:a16="http://schemas.microsoft.com/office/drawing/2014/main" id="{8CF68C52-5882-0E18-7BBF-438AB0F7A33A}"/>
                </a:ext>
              </a:extLst>
            </p:cNvPr>
            <p:cNvSpPr/>
            <p:nvPr/>
          </p:nvSpPr>
          <p:spPr>
            <a:xfrm>
              <a:off x="646772" y="5191267"/>
              <a:ext cx="206102" cy="194981"/>
            </a:xfrm>
            <a:prstGeom prst="rect">
              <a:avLst/>
            </a:prstGeom>
            <a:grpFill/>
            <a:ln w="12700" cap="flat" cmpd="sng">
              <a:solidFill>
                <a:srgbClr val="D2D2D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35000"/>
                </a:lnSpc>
                <a:spcBef>
                  <a:spcPts val="0"/>
                </a:spcBef>
                <a:spcAft>
                  <a:spcPts val="0"/>
                </a:spcAft>
                <a:buNone/>
              </a:pPr>
              <a:endParaRPr>
                <a:latin typeface="BIZ UDPGothic"/>
                <a:ea typeface="BIZ UDPGothic"/>
                <a:cs typeface="BIZ UDPGothic"/>
                <a:sym typeface="BIZ UDPGothic"/>
              </a:endParaRPr>
            </a:p>
          </p:txBody>
        </p:sp>
      </p:grpSp>
      <p:sp>
        <p:nvSpPr>
          <p:cNvPr id="39" name="Google Shape;102;p18">
            <a:extLst>
              <a:ext uri="{FF2B5EF4-FFF2-40B4-BE49-F238E27FC236}">
                <a16:creationId xmlns:a16="http://schemas.microsoft.com/office/drawing/2014/main" id="{731586C1-0568-54BC-01B9-E1660043E46E}"/>
              </a:ext>
            </a:extLst>
          </p:cNvPr>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20000"/>
              </a:lnSpc>
              <a:spcBef>
                <a:spcPts val="0"/>
              </a:spcBef>
              <a:spcAft>
                <a:spcPts val="0"/>
              </a:spcAft>
              <a:buSzPts val="700"/>
              <a:buNone/>
            </a:pPr>
            <a:fld id="{00000000-1234-1234-1234-123412341234}" type="slidenum">
              <a:rPr lang="en-US" altLang="ja-JP"/>
              <a:t>4</a:t>
            </a:fld>
            <a:endParaRPr dirty="0"/>
          </a:p>
        </p:txBody>
      </p:sp>
    </p:spTree>
    <p:extLst>
      <p:ext uri="{BB962C8B-B14F-4D97-AF65-F5344CB8AC3E}">
        <p14:creationId xmlns:p14="http://schemas.microsoft.com/office/powerpoint/2010/main" val="4092629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2" name="Google Shape;218;p7">
            <a:extLst>
              <a:ext uri="{FF2B5EF4-FFF2-40B4-BE49-F238E27FC236}">
                <a16:creationId xmlns:a16="http://schemas.microsoft.com/office/drawing/2014/main" id="{B1857D31-9EF4-8D57-F773-CD5BFF59F12E}"/>
              </a:ext>
            </a:extLst>
          </p:cNvPr>
          <p:cNvSpPr txBox="1">
            <a:spLocks/>
          </p:cNvSpPr>
          <p:nvPr/>
        </p:nvSpPr>
        <p:spPr>
          <a:xfrm>
            <a:off x="360363" y="2419928"/>
            <a:ext cx="8424067" cy="3961822"/>
          </a:xfrm>
          <a:prstGeom prst="rect">
            <a:avLst/>
          </a:prstGeom>
          <a:solidFill>
            <a:srgbClr val="EDF7FF"/>
          </a:solidFill>
          <a:ln>
            <a:noFill/>
          </a:ln>
        </p:spPr>
        <p:txBody>
          <a:bodyPr spcFirstLastPara="1" wrap="square" lIns="91425" tIns="45700" rIns="91425" bIns="45700" anchor="ctr" anchorCtr="0">
            <a:noAutofit/>
          </a:bodyPr>
          <a:lstStyle/>
          <a:p>
            <a:pPr marL="0" marR="0" lvl="4" indent="0" algn="ctr" rtl="0">
              <a:lnSpc>
                <a:spcPct val="135000"/>
              </a:lnSpc>
              <a:spcBef>
                <a:spcPts val="0"/>
              </a:spcBef>
              <a:spcAft>
                <a:spcPts val="0"/>
              </a:spcAft>
              <a:buClr>
                <a:schemeClr val="dk1"/>
              </a:buClr>
              <a:buSzPts val="1300"/>
              <a:buFont typeface="BIZ UDPGothic"/>
              <a:buNone/>
            </a:pPr>
            <a:endParaRPr sz="1900" b="1" i="0" u="none" strike="noStrike" cap="none">
              <a:solidFill>
                <a:schemeClr val="dk1"/>
              </a:solidFill>
              <a:latin typeface="BIZ UDPGothic"/>
              <a:ea typeface="BIZ UDPGothic"/>
              <a:cs typeface="BIZ UDPGothic"/>
              <a:sym typeface="BIZ UDPGothic"/>
            </a:endParaRPr>
          </a:p>
        </p:txBody>
      </p:sp>
      <p:sp>
        <p:nvSpPr>
          <p:cNvPr id="3" name="Google Shape;243;p7">
            <a:extLst>
              <a:ext uri="{FF2B5EF4-FFF2-40B4-BE49-F238E27FC236}">
                <a16:creationId xmlns:a16="http://schemas.microsoft.com/office/drawing/2014/main" id="{0585D2CD-E273-915A-D27F-4AA9C3763EFD}"/>
              </a:ext>
            </a:extLst>
          </p:cNvPr>
          <p:cNvSpPr/>
          <p:nvPr/>
        </p:nvSpPr>
        <p:spPr>
          <a:xfrm>
            <a:off x="515291" y="2915030"/>
            <a:ext cx="8112338" cy="1298501"/>
          </a:xfrm>
          <a:prstGeom prst="rect">
            <a:avLst/>
          </a:prstGeom>
          <a:solidFill>
            <a:schemeClr val="lt1"/>
          </a:solidFill>
          <a:ln>
            <a:noFill/>
          </a:ln>
        </p:spPr>
        <p:txBody>
          <a:bodyPr spcFirstLastPara="1" wrap="square" lIns="108000" tIns="108000" rIns="108000" bIns="108000" anchor="t" anchorCtr="0">
            <a:noAutofit/>
          </a:bodyPr>
          <a:lstStyle/>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a:t>
            </a:r>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122" name="Google Shape;122;p21"/>
          <p:cNvSpPr txBox="1">
            <a:spLocks noGrp="1"/>
          </p:cNvSpPr>
          <p:nvPr>
            <p:ph type="body" idx="1"/>
          </p:nvPr>
        </p:nvSpPr>
        <p:spPr>
          <a:xfrm>
            <a:off x="359568" y="1233488"/>
            <a:ext cx="8424862" cy="1020185"/>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altLang="en-US" sz="1800" b="1" dirty="0">
                <a:solidFill>
                  <a:schemeClr val="dk2"/>
                </a:solidFill>
              </a:rPr>
              <a:t>②今後の追加設定計画</a:t>
            </a:r>
            <a:endParaRPr sz="1800" dirty="0"/>
          </a:p>
          <a:p>
            <a:pPr marL="114300" lvl="0" indent="0" algn="l" rtl="0">
              <a:lnSpc>
                <a:spcPct val="135000"/>
              </a:lnSpc>
              <a:spcBef>
                <a:spcPts val="0"/>
              </a:spcBef>
              <a:spcAft>
                <a:spcPts val="0"/>
              </a:spcAft>
              <a:buSzPts val="1800"/>
              <a:buNone/>
            </a:pPr>
            <a:r>
              <a:rPr lang="ja-JP" altLang="en-US" sz="1400" dirty="0"/>
              <a:t>「導入支援サービス」期間中にご設定が未完の箇所や今後利用したい機能・設定計画を、</a:t>
            </a:r>
            <a:br>
              <a:rPr lang="en-US" altLang="ja-JP" sz="1400" dirty="0"/>
            </a:br>
            <a:r>
              <a:rPr lang="ja-JP" altLang="en-US" sz="1400" dirty="0"/>
              <a:t>下記にご記載ください。引き継ぎが決まったタイミングで後任者様へお伝えください。</a:t>
            </a:r>
            <a:endParaRPr sz="1400" dirty="0"/>
          </a:p>
        </p:txBody>
      </p:sp>
      <p:sp>
        <p:nvSpPr>
          <p:cNvPr id="123" name="Google Shape;123;p21"/>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5</a:t>
            </a:fld>
            <a:endParaRPr/>
          </a:p>
        </p:txBody>
      </p:sp>
      <p:sp>
        <p:nvSpPr>
          <p:cNvPr id="124" name="Google Shape;124;p21"/>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1.現担当者様へ</a:t>
            </a:r>
            <a:r>
              <a:rPr lang="ja-JP" altLang="en-US" dirty="0"/>
              <a:t>　事前にまとめておくこと</a:t>
            </a:r>
            <a:endParaRPr dirty="0"/>
          </a:p>
        </p:txBody>
      </p:sp>
      <p:sp>
        <p:nvSpPr>
          <p:cNvPr id="4" name="Google Shape;122;p21">
            <a:extLst>
              <a:ext uri="{FF2B5EF4-FFF2-40B4-BE49-F238E27FC236}">
                <a16:creationId xmlns:a16="http://schemas.microsoft.com/office/drawing/2014/main" id="{84FE5ED8-08A3-B5F9-010A-1AD7DD2BF544}"/>
              </a:ext>
            </a:extLst>
          </p:cNvPr>
          <p:cNvSpPr txBox="1">
            <a:spLocks/>
          </p:cNvSpPr>
          <p:nvPr/>
        </p:nvSpPr>
        <p:spPr>
          <a:xfrm>
            <a:off x="360363" y="2527054"/>
            <a:ext cx="4076700" cy="362653"/>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1pPr>
            <a:lvl2pPr marL="914400" marR="0" lvl="1"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2pPr>
            <a:lvl3pPr marL="1371600" marR="0" lvl="2"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3pPr>
            <a:lvl4pPr marL="1828800" marR="0" lvl="3" indent="-228600" algn="l" rtl="0">
              <a:lnSpc>
                <a:spcPct val="135000"/>
              </a:lnSpc>
              <a:spcBef>
                <a:spcPts val="0"/>
              </a:spcBef>
              <a:spcAft>
                <a:spcPts val="0"/>
              </a:spcAft>
              <a:buClr>
                <a:schemeClr val="dk2"/>
              </a:buClr>
              <a:buSzPts val="1800"/>
              <a:buFont typeface="BIZ UDPGothic"/>
              <a:buNone/>
              <a:defRPr sz="1300" b="1" i="0" u="none" strike="noStrike" cap="none">
                <a:solidFill>
                  <a:schemeClr val="dk2"/>
                </a:solidFill>
                <a:latin typeface="BIZ UDPGothic"/>
                <a:ea typeface="BIZ UDPGothic"/>
                <a:cs typeface="BIZ UDPGothic"/>
                <a:sym typeface="BIZ UDPGothic"/>
              </a:defRPr>
            </a:lvl4pPr>
            <a:lvl5pPr marL="2286000" marR="0" lvl="4" indent="-228600" algn="l" rtl="0">
              <a:lnSpc>
                <a:spcPct val="135000"/>
              </a:lnSpc>
              <a:spcBef>
                <a:spcPts val="0"/>
              </a:spcBef>
              <a:spcAft>
                <a:spcPts val="0"/>
              </a:spcAft>
              <a:buClr>
                <a:schemeClr val="dk1"/>
              </a:buClr>
              <a:buSzPts val="1800"/>
              <a:buFont typeface="BIZ UDPGothic"/>
              <a:buNone/>
              <a:defRPr sz="1300" b="0" i="0" u="none" strike="noStrike" cap="none">
                <a:solidFill>
                  <a:schemeClr val="dk1"/>
                </a:solidFill>
                <a:latin typeface="BIZ UDPGothic"/>
                <a:ea typeface="BIZ UDPGothic"/>
                <a:cs typeface="BIZ UDPGothic"/>
                <a:sym typeface="BIZ UDPGothic"/>
              </a:defRPr>
            </a:lvl5pPr>
            <a:lvl6pPr marL="2743200" marR="0" lvl="5" indent="-228600" algn="l" rtl="0">
              <a:lnSpc>
                <a:spcPct val="135000"/>
              </a:lnSpc>
              <a:spcBef>
                <a:spcPts val="0"/>
              </a:spcBef>
              <a:spcAft>
                <a:spcPts val="0"/>
              </a:spcAft>
              <a:buClr>
                <a:schemeClr val="dk1"/>
              </a:buClr>
              <a:buSzPts val="1800"/>
              <a:buFont typeface="BIZ UDPGothic"/>
              <a:buNone/>
              <a:defRPr sz="1600" b="1" i="0" u="none" strike="noStrike" cap="none">
                <a:solidFill>
                  <a:schemeClr val="dk1"/>
                </a:solidFill>
                <a:latin typeface="BIZ UDPGothic"/>
                <a:ea typeface="BIZ UDPGothic"/>
                <a:cs typeface="BIZ UDPGothic"/>
                <a:sym typeface="BIZ UDPGothic"/>
              </a:defRPr>
            </a:lvl6pPr>
            <a:lvl7pPr marL="3200400" marR="0" lvl="6" indent="-228600" algn="l" rtl="0">
              <a:lnSpc>
                <a:spcPct val="135000"/>
              </a:lnSpc>
              <a:spcBef>
                <a:spcPts val="0"/>
              </a:spcBef>
              <a:spcAft>
                <a:spcPts val="0"/>
              </a:spcAft>
              <a:buClr>
                <a:schemeClr val="dk1"/>
              </a:buClr>
              <a:buSzPts val="1800"/>
              <a:buFont typeface="BIZ UDPGothic"/>
              <a:buNone/>
              <a:defRPr sz="1300" b="0" i="0" u="none" strike="noStrike" cap="none">
                <a:solidFill>
                  <a:schemeClr val="dk1"/>
                </a:solidFill>
                <a:latin typeface="BIZ UDPGothic"/>
                <a:ea typeface="BIZ UDPGothic"/>
                <a:cs typeface="BIZ UDPGothic"/>
                <a:sym typeface="BIZ UDPGothic"/>
              </a:defRPr>
            </a:lvl7pPr>
            <a:lvl8pPr marL="3657600" marR="0" lvl="7" indent="-228600" algn="l" rtl="0">
              <a:lnSpc>
                <a:spcPct val="100000"/>
              </a:lnSpc>
              <a:spcBef>
                <a:spcPts val="0"/>
              </a:spcBef>
              <a:spcAft>
                <a:spcPts val="0"/>
              </a:spcAft>
              <a:buClr>
                <a:schemeClr val="dk1"/>
              </a:buClr>
              <a:buSzPts val="1800"/>
              <a:buFont typeface="BIZ UDPGothic"/>
              <a:buNone/>
              <a:defRPr sz="5300" b="1" i="0" u="none" strike="noStrike" cap="none">
                <a:solidFill>
                  <a:schemeClr val="dk1"/>
                </a:solidFill>
                <a:latin typeface="BIZ UDPGothic"/>
                <a:ea typeface="BIZ UDPGothic"/>
                <a:cs typeface="BIZ UDPGothic"/>
                <a:sym typeface="BIZ UDPGothic"/>
              </a:defRPr>
            </a:lvl8pPr>
            <a:lvl9pPr marL="4114800" marR="0" lvl="8"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9pPr>
          </a:lstStyle>
          <a:p>
            <a:pPr marL="114300" indent="0">
              <a:buFont typeface="BIZ UDPGothic"/>
              <a:buNone/>
            </a:pPr>
            <a:r>
              <a:rPr lang="ja-JP" altLang="en-US" sz="1800" b="1" dirty="0">
                <a:solidFill>
                  <a:schemeClr val="bg2"/>
                </a:solidFill>
              </a:rPr>
              <a:t>▼追加目標</a:t>
            </a:r>
          </a:p>
          <a:p>
            <a:pPr marL="114300" indent="0">
              <a:buFont typeface="BIZ UDPGothic"/>
              <a:buNone/>
            </a:pPr>
            <a:endParaRPr lang="ja-JP" altLang="en-US" sz="1400" dirty="0"/>
          </a:p>
        </p:txBody>
      </p:sp>
      <p:sp>
        <p:nvSpPr>
          <p:cNvPr id="5" name="Google Shape;122;p21">
            <a:extLst>
              <a:ext uri="{FF2B5EF4-FFF2-40B4-BE49-F238E27FC236}">
                <a16:creationId xmlns:a16="http://schemas.microsoft.com/office/drawing/2014/main" id="{E8F827C2-0E0D-D376-56F1-C5B62D9EDACD}"/>
              </a:ext>
            </a:extLst>
          </p:cNvPr>
          <p:cNvSpPr txBox="1">
            <a:spLocks/>
          </p:cNvSpPr>
          <p:nvPr/>
        </p:nvSpPr>
        <p:spPr>
          <a:xfrm>
            <a:off x="360363" y="4419113"/>
            <a:ext cx="4076700" cy="362653"/>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1pPr>
            <a:lvl2pPr marL="914400" marR="0" lvl="1"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2pPr>
            <a:lvl3pPr marL="1371600" marR="0" lvl="2"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3pPr>
            <a:lvl4pPr marL="1828800" marR="0" lvl="3" indent="-228600" algn="l" rtl="0">
              <a:lnSpc>
                <a:spcPct val="135000"/>
              </a:lnSpc>
              <a:spcBef>
                <a:spcPts val="0"/>
              </a:spcBef>
              <a:spcAft>
                <a:spcPts val="0"/>
              </a:spcAft>
              <a:buClr>
                <a:schemeClr val="dk2"/>
              </a:buClr>
              <a:buSzPts val="1800"/>
              <a:buFont typeface="BIZ UDPGothic"/>
              <a:buNone/>
              <a:defRPr sz="1300" b="1" i="0" u="none" strike="noStrike" cap="none">
                <a:solidFill>
                  <a:schemeClr val="dk2"/>
                </a:solidFill>
                <a:latin typeface="BIZ UDPGothic"/>
                <a:ea typeface="BIZ UDPGothic"/>
                <a:cs typeface="BIZ UDPGothic"/>
                <a:sym typeface="BIZ UDPGothic"/>
              </a:defRPr>
            </a:lvl4pPr>
            <a:lvl5pPr marL="2286000" marR="0" lvl="4" indent="-228600" algn="l" rtl="0">
              <a:lnSpc>
                <a:spcPct val="135000"/>
              </a:lnSpc>
              <a:spcBef>
                <a:spcPts val="0"/>
              </a:spcBef>
              <a:spcAft>
                <a:spcPts val="0"/>
              </a:spcAft>
              <a:buClr>
                <a:schemeClr val="dk1"/>
              </a:buClr>
              <a:buSzPts val="1800"/>
              <a:buFont typeface="BIZ UDPGothic"/>
              <a:buNone/>
              <a:defRPr sz="1300" b="0" i="0" u="none" strike="noStrike" cap="none">
                <a:solidFill>
                  <a:schemeClr val="dk1"/>
                </a:solidFill>
                <a:latin typeface="BIZ UDPGothic"/>
                <a:ea typeface="BIZ UDPGothic"/>
                <a:cs typeface="BIZ UDPGothic"/>
                <a:sym typeface="BIZ UDPGothic"/>
              </a:defRPr>
            </a:lvl5pPr>
            <a:lvl6pPr marL="2743200" marR="0" lvl="5" indent="-228600" algn="l" rtl="0">
              <a:lnSpc>
                <a:spcPct val="135000"/>
              </a:lnSpc>
              <a:spcBef>
                <a:spcPts val="0"/>
              </a:spcBef>
              <a:spcAft>
                <a:spcPts val="0"/>
              </a:spcAft>
              <a:buClr>
                <a:schemeClr val="dk1"/>
              </a:buClr>
              <a:buSzPts val="1800"/>
              <a:buFont typeface="BIZ UDPGothic"/>
              <a:buNone/>
              <a:defRPr sz="1600" b="1" i="0" u="none" strike="noStrike" cap="none">
                <a:solidFill>
                  <a:schemeClr val="dk1"/>
                </a:solidFill>
                <a:latin typeface="BIZ UDPGothic"/>
                <a:ea typeface="BIZ UDPGothic"/>
                <a:cs typeface="BIZ UDPGothic"/>
                <a:sym typeface="BIZ UDPGothic"/>
              </a:defRPr>
            </a:lvl6pPr>
            <a:lvl7pPr marL="3200400" marR="0" lvl="6" indent="-228600" algn="l" rtl="0">
              <a:lnSpc>
                <a:spcPct val="135000"/>
              </a:lnSpc>
              <a:spcBef>
                <a:spcPts val="0"/>
              </a:spcBef>
              <a:spcAft>
                <a:spcPts val="0"/>
              </a:spcAft>
              <a:buClr>
                <a:schemeClr val="dk1"/>
              </a:buClr>
              <a:buSzPts val="1800"/>
              <a:buFont typeface="BIZ UDPGothic"/>
              <a:buNone/>
              <a:defRPr sz="1300" b="0" i="0" u="none" strike="noStrike" cap="none">
                <a:solidFill>
                  <a:schemeClr val="dk1"/>
                </a:solidFill>
                <a:latin typeface="BIZ UDPGothic"/>
                <a:ea typeface="BIZ UDPGothic"/>
                <a:cs typeface="BIZ UDPGothic"/>
                <a:sym typeface="BIZ UDPGothic"/>
              </a:defRPr>
            </a:lvl7pPr>
            <a:lvl8pPr marL="3657600" marR="0" lvl="7" indent="-228600" algn="l" rtl="0">
              <a:lnSpc>
                <a:spcPct val="100000"/>
              </a:lnSpc>
              <a:spcBef>
                <a:spcPts val="0"/>
              </a:spcBef>
              <a:spcAft>
                <a:spcPts val="0"/>
              </a:spcAft>
              <a:buClr>
                <a:schemeClr val="dk1"/>
              </a:buClr>
              <a:buSzPts val="1800"/>
              <a:buFont typeface="BIZ UDPGothic"/>
              <a:buNone/>
              <a:defRPr sz="5300" b="1" i="0" u="none" strike="noStrike" cap="none">
                <a:solidFill>
                  <a:schemeClr val="dk1"/>
                </a:solidFill>
                <a:latin typeface="BIZ UDPGothic"/>
                <a:ea typeface="BIZ UDPGothic"/>
                <a:cs typeface="BIZ UDPGothic"/>
                <a:sym typeface="BIZ UDPGothic"/>
              </a:defRPr>
            </a:lvl8pPr>
            <a:lvl9pPr marL="4114800" marR="0" lvl="8"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9pPr>
          </a:lstStyle>
          <a:p>
            <a:pPr marL="114300" indent="0">
              <a:buFont typeface="BIZ UDPGothic"/>
              <a:buNone/>
            </a:pPr>
            <a:r>
              <a:rPr lang="ja-JP" altLang="en-US" sz="1800" b="1" dirty="0">
                <a:solidFill>
                  <a:schemeClr val="bg2"/>
                </a:solidFill>
              </a:rPr>
              <a:t>▼スケジュール計画</a:t>
            </a:r>
            <a:endParaRPr lang="ja-JP" altLang="en-US" sz="1400" dirty="0"/>
          </a:p>
        </p:txBody>
      </p:sp>
      <p:sp>
        <p:nvSpPr>
          <p:cNvPr id="6" name="Google Shape;243;p7">
            <a:extLst>
              <a:ext uri="{FF2B5EF4-FFF2-40B4-BE49-F238E27FC236}">
                <a16:creationId xmlns:a16="http://schemas.microsoft.com/office/drawing/2014/main" id="{CB96F608-B08C-AC6A-0650-257A4E747498}"/>
              </a:ext>
            </a:extLst>
          </p:cNvPr>
          <p:cNvSpPr/>
          <p:nvPr/>
        </p:nvSpPr>
        <p:spPr>
          <a:xfrm>
            <a:off x="515291" y="4797853"/>
            <a:ext cx="8112338" cy="1417255"/>
          </a:xfrm>
          <a:prstGeom prst="rect">
            <a:avLst/>
          </a:prstGeom>
          <a:solidFill>
            <a:schemeClr val="lt1"/>
          </a:solidFill>
          <a:ln>
            <a:noFill/>
          </a:ln>
        </p:spPr>
        <p:txBody>
          <a:bodyPr spcFirstLastPara="1" wrap="square" lIns="108000" tIns="108000" rIns="108000" bIns="108000" anchor="t" anchorCtr="0">
            <a:noAutofit/>
          </a:bodyPr>
          <a:lstStyle/>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◯月：✕✕の機能追加方針の立案</a:t>
            </a:r>
          </a:p>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◯月～◯月：設定期間</a:t>
            </a:r>
          </a:p>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◯月：追加機能のマニュアル作成</a:t>
            </a:r>
          </a:p>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◯月：社内説明</a:t>
            </a:r>
          </a:p>
          <a:p>
            <a:pPr>
              <a:lnSpc>
                <a:spcPct val="135000"/>
              </a:lnSpc>
              <a:buSzPts val="2000"/>
            </a:pPr>
            <a:r>
              <a:rPr lang="ja-JP" altLang="en-US" sz="1100" dirty="0">
                <a:solidFill>
                  <a:schemeClr val="tx1"/>
                </a:solidFill>
                <a:latin typeface="BIZ UDPゴシック" panose="020B0400000000000000" pitchFamily="50" charset="-128"/>
                <a:ea typeface="BIZ UDPゴシック" panose="020B0400000000000000" pitchFamily="50" charset="-128"/>
              </a:rPr>
              <a:t>◯月：追加機能の運用開始</a:t>
            </a:r>
          </a:p>
          <a:p>
            <a:pPr>
              <a:lnSpc>
                <a:spcPct val="135000"/>
              </a:lnSpc>
              <a:buSzPts val="2000"/>
            </a:pPr>
            <a:endParaRPr lang="ja-JP" altLang="en-US" sz="11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3454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g2b302179ef1_0_0"/>
          <p:cNvSpPr txBox="1">
            <a:spLocks noGrp="1"/>
          </p:cNvSpPr>
          <p:nvPr>
            <p:ph type="body" idx="1"/>
          </p:nvPr>
        </p:nvSpPr>
        <p:spPr>
          <a:xfrm>
            <a:off x="359568" y="1233488"/>
            <a:ext cx="8341087" cy="669203"/>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altLang="en-US" sz="1800" b="1" dirty="0">
                <a:solidFill>
                  <a:schemeClr val="dk2"/>
                </a:solidFill>
              </a:rPr>
              <a:t>③</a:t>
            </a:r>
            <a:r>
              <a:rPr lang="ja-JP" sz="1800" b="1" dirty="0">
                <a:solidFill>
                  <a:schemeClr val="dk2"/>
                </a:solidFill>
              </a:rPr>
              <a:t>後任者様へadminアカウントの</a:t>
            </a:r>
            <a:r>
              <a:rPr lang="ja-JP" altLang="en-US" sz="1800" b="1" dirty="0">
                <a:solidFill>
                  <a:schemeClr val="dk2"/>
                </a:solidFill>
              </a:rPr>
              <a:t>引き継</a:t>
            </a:r>
            <a:r>
              <a:rPr lang="ja-JP" sz="1800" b="1" dirty="0">
                <a:solidFill>
                  <a:schemeClr val="dk2"/>
                </a:solidFill>
              </a:rPr>
              <a:t>ぎ</a:t>
            </a:r>
            <a:endParaRPr sz="1800" dirty="0"/>
          </a:p>
          <a:p>
            <a:pPr marL="114300" lvl="0" indent="0" algn="l" rtl="0">
              <a:lnSpc>
                <a:spcPct val="135000"/>
              </a:lnSpc>
              <a:spcBef>
                <a:spcPts val="0"/>
              </a:spcBef>
              <a:spcAft>
                <a:spcPts val="0"/>
              </a:spcAft>
              <a:buSzPts val="1800"/>
              <a:buNone/>
            </a:pPr>
            <a:r>
              <a:rPr lang="ja-JP" sz="1600" dirty="0"/>
              <a:t>adminアカウント</a:t>
            </a:r>
            <a:r>
              <a:rPr lang="ja-JP" altLang="en-US" sz="1600" dirty="0"/>
              <a:t>（管理者用アカウント）</a:t>
            </a:r>
            <a:r>
              <a:rPr lang="ja-JP" sz="1600" dirty="0"/>
              <a:t>のパスワードの</a:t>
            </a:r>
            <a:r>
              <a:rPr lang="ja-JP" altLang="en-US" sz="1600" dirty="0"/>
              <a:t>引き継ぎを</a:t>
            </a:r>
            <a:r>
              <a:rPr lang="ja-JP" sz="1600" dirty="0"/>
              <a:t>お願いいたします。</a:t>
            </a:r>
            <a:endParaRPr sz="1600" dirty="0"/>
          </a:p>
          <a:p>
            <a:pPr marL="114300" lvl="0" indent="0" algn="l" rtl="0">
              <a:lnSpc>
                <a:spcPct val="135000"/>
              </a:lnSpc>
              <a:spcBef>
                <a:spcPts val="0"/>
              </a:spcBef>
              <a:spcAft>
                <a:spcPts val="0"/>
              </a:spcAft>
              <a:buSzPts val="1800"/>
              <a:buNone/>
            </a:pPr>
            <a:endParaRPr sz="1400" dirty="0"/>
          </a:p>
        </p:txBody>
      </p:sp>
      <p:sp>
        <p:nvSpPr>
          <p:cNvPr id="130" name="Google Shape;130;g2b302179ef1_0_0"/>
          <p:cNvSpPr txBox="1">
            <a:spLocks noGrp="1"/>
          </p:cNvSpPr>
          <p:nvPr>
            <p:ph type="sldNum" idx="12"/>
          </p:nvPr>
        </p:nvSpPr>
        <p:spPr>
          <a:xfrm>
            <a:off x="8125964" y="6510665"/>
            <a:ext cx="658500" cy="161700"/>
          </a:xfrm>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6</a:t>
            </a:fld>
            <a:endParaRPr/>
          </a:p>
        </p:txBody>
      </p:sp>
      <p:sp>
        <p:nvSpPr>
          <p:cNvPr id="131" name="Google Shape;131;g2b302179ef1_0_0"/>
          <p:cNvSpPr txBox="1">
            <a:spLocks noGrp="1"/>
          </p:cNvSpPr>
          <p:nvPr>
            <p:ph type="title"/>
          </p:nvPr>
        </p:nvSpPr>
        <p:spPr>
          <a:xfrm>
            <a:off x="359568" y="413359"/>
            <a:ext cx="7131000" cy="79380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1.現担当者様へ</a:t>
            </a:r>
            <a:r>
              <a:rPr lang="ja-JP" altLang="en-US" dirty="0"/>
              <a:t>　事前にまとめておくこと</a:t>
            </a:r>
            <a:endParaRPr dirty="0"/>
          </a:p>
        </p:txBody>
      </p:sp>
      <p:sp>
        <p:nvSpPr>
          <p:cNvPr id="2" name="Google Shape;218;p7">
            <a:extLst>
              <a:ext uri="{FF2B5EF4-FFF2-40B4-BE49-F238E27FC236}">
                <a16:creationId xmlns:a16="http://schemas.microsoft.com/office/drawing/2014/main" id="{B3BA722B-B380-1D1A-8763-37B95E7F0F6E}"/>
              </a:ext>
            </a:extLst>
          </p:cNvPr>
          <p:cNvSpPr txBox="1">
            <a:spLocks/>
          </p:cNvSpPr>
          <p:nvPr/>
        </p:nvSpPr>
        <p:spPr>
          <a:xfrm>
            <a:off x="360363" y="2148799"/>
            <a:ext cx="8424067" cy="1579417"/>
          </a:xfrm>
          <a:prstGeom prst="rect">
            <a:avLst/>
          </a:prstGeom>
          <a:solidFill>
            <a:srgbClr val="EDF7FF"/>
          </a:solidFill>
          <a:ln>
            <a:noFill/>
          </a:ln>
        </p:spPr>
        <p:txBody>
          <a:bodyPr spcFirstLastPara="1" wrap="square" lIns="91425" tIns="45700" rIns="91425" bIns="45700" anchor="ctr" anchorCtr="0">
            <a:noAutofit/>
          </a:bodyPr>
          <a:lstStyle/>
          <a:p>
            <a:pPr marL="0" marR="0" lvl="4" indent="0" algn="ctr" rtl="0">
              <a:lnSpc>
                <a:spcPct val="135000"/>
              </a:lnSpc>
              <a:spcBef>
                <a:spcPts val="0"/>
              </a:spcBef>
              <a:spcAft>
                <a:spcPts val="0"/>
              </a:spcAft>
              <a:buClr>
                <a:schemeClr val="dk1"/>
              </a:buClr>
              <a:buSzPts val="1300"/>
              <a:buFont typeface="BIZ UDPGothic"/>
              <a:buNone/>
            </a:pPr>
            <a:endParaRPr sz="1900" b="1" i="0" u="none" strike="noStrike" cap="none">
              <a:solidFill>
                <a:schemeClr val="dk1"/>
              </a:solidFill>
              <a:latin typeface="BIZ UDPGothic"/>
              <a:ea typeface="BIZ UDPGothic"/>
              <a:cs typeface="BIZ UDPGothic"/>
              <a:sym typeface="BIZ UDPGothic"/>
            </a:endParaRPr>
          </a:p>
        </p:txBody>
      </p:sp>
      <p:sp>
        <p:nvSpPr>
          <p:cNvPr id="3" name="Google Shape;243;p7">
            <a:extLst>
              <a:ext uri="{FF2B5EF4-FFF2-40B4-BE49-F238E27FC236}">
                <a16:creationId xmlns:a16="http://schemas.microsoft.com/office/drawing/2014/main" id="{5F2B37AD-BADA-1354-6EFC-15DC39851FAF}"/>
              </a:ext>
            </a:extLst>
          </p:cNvPr>
          <p:cNvSpPr/>
          <p:nvPr/>
        </p:nvSpPr>
        <p:spPr>
          <a:xfrm>
            <a:off x="515291" y="2625430"/>
            <a:ext cx="8112338" cy="899588"/>
          </a:xfrm>
          <a:prstGeom prst="rect">
            <a:avLst/>
          </a:prstGeom>
          <a:solidFill>
            <a:schemeClr val="lt1"/>
          </a:solidFill>
          <a:ln>
            <a:noFill/>
          </a:ln>
        </p:spPr>
        <p:txBody>
          <a:bodyPr spcFirstLastPara="1" wrap="square" lIns="108000" tIns="108000" rIns="108000" bIns="108000" anchor="ctr" anchorCtr="0">
            <a:noAutofit/>
          </a:bodyPr>
          <a:lstStyle/>
          <a:p>
            <a:pPr>
              <a:lnSpc>
                <a:spcPct val="135000"/>
              </a:lnSpc>
              <a:buSzPts val="2000"/>
            </a:pPr>
            <a:r>
              <a:rPr lang="en-US" altLang="ja-JP" dirty="0">
                <a:solidFill>
                  <a:schemeClr val="tx1"/>
                </a:solidFill>
                <a:latin typeface="BIZ UDPゴシック" panose="020B0400000000000000" pitchFamily="50" charset="-128"/>
                <a:ea typeface="BIZ UDPゴシック" panose="020B0400000000000000" pitchFamily="50" charset="-128"/>
              </a:rPr>
              <a:t>ID</a:t>
            </a:r>
            <a:r>
              <a:rPr lang="ja-JP" altLang="en-US" dirty="0">
                <a:solidFill>
                  <a:schemeClr val="tx1"/>
                </a:solidFill>
                <a:latin typeface="BIZ UDPゴシック" panose="020B0400000000000000" pitchFamily="50" charset="-128"/>
                <a:ea typeface="BIZ UDPゴシック" panose="020B0400000000000000" pitchFamily="50" charset="-128"/>
              </a:rPr>
              <a:t>　　　　　：</a:t>
            </a:r>
            <a:r>
              <a:rPr lang="en-US" altLang="ja-JP" dirty="0">
                <a:solidFill>
                  <a:schemeClr val="tx1"/>
                </a:solidFill>
                <a:latin typeface="BIZ UDPゴシック" panose="020B0400000000000000" pitchFamily="50" charset="-128"/>
                <a:ea typeface="BIZ UDPゴシック" panose="020B0400000000000000" pitchFamily="50" charset="-128"/>
              </a:rPr>
              <a:t>admin</a:t>
            </a:r>
          </a:p>
          <a:p>
            <a:pPr>
              <a:lnSpc>
                <a:spcPct val="135000"/>
              </a:lnSpc>
              <a:buSzPts val="2000"/>
            </a:pPr>
            <a:r>
              <a:rPr lang="ja-JP" altLang="en-US" dirty="0">
                <a:solidFill>
                  <a:schemeClr val="tx1"/>
                </a:solidFill>
                <a:latin typeface="BIZ UDPゴシック" panose="020B0400000000000000" pitchFamily="50" charset="-128"/>
                <a:ea typeface="BIZ UDPゴシック" panose="020B0400000000000000" pitchFamily="50" charset="-128"/>
              </a:rPr>
              <a:t>パスワード：</a:t>
            </a:r>
          </a:p>
        </p:txBody>
      </p:sp>
      <p:sp>
        <p:nvSpPr>
          <p:cNvPr id="4" name="Google Shape;122;p21">
            <a:extLst>
              <a:ext uri="{FF2B5EF4-FFF2-40B4-BE49-F238E27FC236}">
                <a16:creationId xmlns:a16="http://schemas.microsoft.com/office/drawing/2014/main" id="{2573EDFC-62C6-BC9C-3C88-72EEF2612379}"/>
              </a:ext>
            </a:extLst>
          </p:cNvPr>
          <p:cNvSpPr txBox="1">
            <a:spLocks/>
          </p:cNvSpPr>
          <p:nvPr/>
        </p:nvSpPr>
        <p:spPr>
          <a:xfrm>
            <a:off x="360363" y="2237453"/>
            <a:ext cx="4076700" cy="362653"/>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1pPr>
            <a:lvl2pPr marL="914400" marR="0" lvl="1"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2pPr>
            <a:lvl3pPr marL="1371600" marR="0" lvl="2"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3pPr>
            <a:lvl4pPr marL="1828800" marR="0" lvl="3" indent="-228600" algn="l" rtl="0">
              <a:lnSpc>
                <a:spcPct val="135000"/>
              </a:lnSpc>
              <a:spcBef>
                <a:spcPts val="0"/>
              </a:spcBef>
              <a:spcAft>
                <a:spcPts val="0"/>
              </a:spcAft>
              <a:buClr>
                <a:schemeClr val="dk2"/>
              </a:buClr>
              <a:buSzPts val="1800"/>
              <a:buFont typeface="BIZ UDPGothic"/>
              <a:buNone/>
              <a:defRPr sz="1300" b="1" i="0" u="none" strike="noStrike" cap="none">
                <a:solidFill>
                  <a:schemeClr val="dk2"/>
                </a:solidFill>
                <a:latin typeface="BIZ UDPGothic"/>
                <a:ea typeface="BIZ UDPGothic"/>
                <a:cs typeface="BIZ UDPGothic"/>
                <a:sym typeface="BIZ UDPGothic"/>
              </a:defRPr>
            </a:lvl4pPr>
            <a:lvl5pPr marL="2286000" marR="0" lvl="4" indent="-228600" algn="l" rtl="0">
              <a:lnSpc>
                <a:spcPct val="135000"/>
              </a:lnSpc>
              <a:spcBef>
                <a:spcPts val="0"/>
              </a:spcBef>
              <a:spcAft>
                <a:spcPts val="0"/>
              </a:spcAft>
              <a:buClr>
                <a:schemeClr val="dk1"/>
              </a:buClr>
              <a:buSzPts val="1800"/>
              <a:buFont typeface="BIZ UDPGothic"/>
              <a:buNone/>
              <a:defRPr sz="1300" b="0" i="0" u="none" strike="noStrike" cap="none">
                <a:solidFill>
                  <a:schemeClr val="dk1"/>
                </a:solidFill>
                <a:latin typeface="BIZ UDPGothic"/>
                <a:ea typeface="BIZ UDPGothic"/>
                <a:cs typeface="BIZ UDPGothic"/>
                <a:sym typeface="BIZ UDPGothic"/>
              </a:defRPr>
            </a:lvl5pPr>
            <a:lvl6pPr marL="2743200" marR="0" lvl="5" indent="-228600" algn="l" rtl="0">
              <a:lnSpc>
                <a:spcPct val="135000"/>
              </a:lnSpc>
              <a:spcBef>
                <a:spcPts val="0"/>
              </a:spcBef>
              <a:spcAft>
                <a:spcPts val="0"/>
              </a:spcAft>
              <a:buClr>
                <a:schemeClr val="dk1"/>
              </a:buClr>
              <a:buSzPts val="1800"/>
              <a:buFont typeface="BIZ UDPGothic"/>
              <a:buNone/>
              <a:defRPr sz="1600" b="1" i="0" u="none" strike="noStrike" cap="none">
                <a:solidFill>
                  <a:schemeClr val="dk1"/>
                </a:solidFill>
                <a:latin typeface="BIZ UDPGothic"/>
                <a:ea typeface="BIZ UDPGothic"/>
                <a:cs typeface="BIZ UDPGothic"/>
                <a:sym typeface="BIZ UDPGothic"/>
              </a:defRPr>
            </a:lvl6pPr>
            <a:lvl7pPr marL="3200400" marR="0" lvl="6" indent="-228600" algn="l" rtl="0">
              <a:lnSpc>
                <a:spcPct val="135000"/>
              </a:lnSpc>
              <a:spcBef>
                <a:spcPts val="0"/>
              </a:spcBef>
              <a:spcAft>
                <a:spcPts val="0"/>
              </a:spcAft>
              <a:buClr>
                <a:schemeClr val="dk1"/>
              </a:buClr>
              <a:buSzPts val="1800"/>
              <a:buFont typeface="BIZ UDPGothic"/>
              <a:buNone/>
              <a:defRPr sz="1300" b="0" i="0" u="none" strike="noStrike" cap="none">
                <a:solidFill>
                  <a:schemeClr val="dk1"/>
                </a:solidFill>
                <a:latin typeface="BIZ UDPGothic"/>
                <a:ea typeface="BIZ UDPGothic"/>
                <a:cs typeface="BIZ UDPGothic"/>
                <a:sym typeface="BIZ UDPGothic"/>
              </a:defRPr>
            </a:lvl7pPr>
            <a:lvl8pPr marL="3657600" marR="0" lvl="7" indent="-228600" algn="l" rtl="0">
              <a:lnSpc>
                <a:spcPct val="100000"/>
              </a:lnSpc>
              <a:spcBef>
                <a:spcPts val="0"/>
              </a:spcBef>
              <a:spcAft>
                <a:spcPts val="0"/>
              </a:spcAft>
              <a:buClr>
                <a:schemeClr val="dk1"/>
              </a:buClr>
              <a:buSzPts val="1800"/>
              <a:buFont typeface="BIZ UDPGothic"/>
              <a:buNone/>
              <a:defRPr sz="5300" b="1" i="0" u="none" strike="noStrike" cap="none">
                <a:solidFill>
                  <a:schemeClr val="dk1"/>
                </a:solidFill>
                <a:latin typeface="BIZ UDPGothic"/>
                <a:ea typeface="BIZ UDPGothic"/>
                <a:cs typeface="BIZ UDPGothic"/>
                <a:sym typeface="BIZ UDPGothic"/>
              </a:defRPr>
            </a:lvl8pPr>
            <a:lvl9pPr marL="4114800" marR="0" lvl="8" indent="-342900" algn="l" rtl="0">
              <a:lnSpc>
                <a:spcPct val="135000"/>
              </a:lnSpc>
              <a:spcBef>
                <a:spcPts val="0"/>
              </a:spcBef>
              <a:spcAft>
                <a:spcPts val="0"/>
              </a:spcAft>
              <a:buClr>
                <a:schemeClr val="dk1"/>
              </a:buClr>
              <a:buSzPts val="1800"/>
              <a:buFont typeface="BIZ UDPGothic"/>
              <a:buChar char="—"/>
              <a:defRPr sz="1300" b="0" i="0" u="none" strike="noStrike" cap="none">
                <a:solidFill>
                  <a:schemeClr val="dk1"/>
                </a:solidFill>
                <a:latin typeface="BIZ UDPGothic"/>
                <a:ea typeface="BIZ UDPGothic"/>
                <a:cs typeface="BIZ UDPGothic"/>
                <a:sym typeface="BIZ UDPGothic"/>
              </a:defRPr>
            </a:lvl9pPr>
          </a:lstStyle>
          <a:p>
            <a:pPr marL="114300" lvl="0" indent="0" algn="l" rtl="0">
              <a:lnSpc>
                <a:spcPct val="135000"/>
              </a:lnSpc>
              <a:spcBef>
                <a:spcPts val="0"/>
              </a:spcBef>
              <a:spcAft>
                <a:spcPts val="0"/>
              </a:spcAft>
              <a:buSzPts val="1800"/>
              <a:buNone/>
            </a:pPr>
            <a:r>
              <a:rPr lang="en-US" altLang="ja-JP" sz="1800" b="1" dirty="0">
                <a:solidFill>
                  <a:schemeClr val="dk2"/>
                </a:solidFill>
              </a:rPr>
              <a:t>▼admin</a:t>
            </a:r>
            <a:r>
              <a:rPr lang="ja-JP" altLang="en-US" sz="1800" b="1" dirty="0">
                <a:solidFill>
                  <a:schemeClr val="dk2"/>
                </a:solidFill>
              </a:rPr>
              <a:t>アカウント</a:t>
            </a:r>
          </a:p>
        </p:txBody>
      </p:sp>
    </p:spTree>
    <p:extLst>
      <p:ext uri="{BB962C8B-B14F-4D97-AF65-F5344CB8AC3E}">
        <p14:creationId xmlns:p14="http://schemas.microsoft.com/office/powerpoint/2010/main" val="2679643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9"/>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1.現担当者様へ</a:t>
            </a:r>
            <a:r>
              <a:rPr lang="ja-JP" altLang="en-US" dirty="0"/>
              <a:t>　</a:t>
            </a:r>
            <a:r>
              <a:rPr lang="ja-JP" dirty="0"/>
              <a:t>引</a:t>
            </a:r>
            <a:r>
              <a:rPr lang="ja-JP" altLang="en-US" dirty="0"/>
              <a:t>き</a:t>
            </a:r>
            <a:r>
              <a:rPr lang="ja-JP" dirty="0"/>
              <a:t>継ぎが決まったら行うこと</a:t>
            </a:r>
            <a:endParaRPr dirty="0"/>
          </a:p>
        </p:txBody>
      </p:sp>
      <p:sp>
        <p:nvSpPr>
          <p:cNvPr id="109" name="Google Shape;109;p19"/>
          <p:cNvSpPr txBox="1">
            <a:spLocks noGrp="1"/>
          </p:cNvSpPr>
          <p:nvPr>
            <p:ph type="body" idx="1"/>
          </p:nvPr>
        </p:nvSpPr>
        <p:spPr>
          <a:xfrm>
            <a:off x="359568" y="1233488"/>
            <a:ext cx="8424862" cy="5148262"/>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altLang="en-US" sz="1800" b="1" dirty="0">
                <a:solidFill>
                  <a:schemeClr val="dk2"/>
                </a:solidFill>
              </a:rPr>
              <a:t>④</a:t>
            </a:r>
            <a:r>
              <a:rPr lang="ja-JP" sz="1800" b="1" dirty="0">
                <a:solidFill>
                  <a:schemeClr val="dk2"/>
                </a:solidFill>
              </a:rPr>
              <a:t>人事異動で発生する設定変更</a:t>
            </a:r>
            <a:endParaRPr sz="1800" b="1" dirty="0">
              <a:solidFill>
                <a:schemeClr val="dk2"/>
              </a:solidFill>
            </a:endParaRPr>
          </a:p>
          <a:p>
            <a:pPr marL="114300" lvl="0" indent="0" algn="l" rtl="0">
              <a:lnSpc>
                <a:spcPct val="135000"/>
              </a:lnSpc>
              <a:spcBef>
                <a:spcPts val="0"/>
              </a:spcBef>
              <a:spcAft>
                <a:spcPts val="0"/>
              </a:spcAft>
              <a:buSzPts val="1800"/>
              <a:buNone/>
            </a:pPr>
            <a:r>
              <a:rPr lang="ja-JP" sz="1600" dirty="0"/>
              <a:t>担当変更に伴</a:t>
            </a:r>
            <a:r>
              <a:rPr lang="ja-JP" altLang="en-US" sz="1600" dirty="0"/>
              <a:t>う</a:t>
            </a:r>
            <a:r>
              <a:rPr lang="ja-JP" sz="1600" dirty="0"/>
              <a:t>人事異動や部署・役職新設時には</a:t>
            </a:r>
            <a:r>
              <a:rPr lang="ja-JP" altLang="en-US" sz="1600" dirty="0"/>
              <a:t>、</a:t>
            </a:r>
            <a:r>
              <a:rPr lang="ja-JP" sz="1600" dirty="0"/>
              <a:t>下記</a:t>
            </a:r>
            <a:r>
              <a:rPr lang="ja-JP" altLang="en-US" sz="1600" dirty="0"/>
              <a:t>の</a:t>
            </a:r>
            <a:r>
              <a:rPr lang="ja-JP" sz="1600" dirty="0"/>
              <a:t>マニュアルをご</a:t>
            </a:r>
            <a:r>
              <a:rPr lang="ja-JP" altLang="en-US" sz="1600" dirty="0"/>
              <a:t>確認</a:t>
            </a:r>
            <a:r>
              <a:rPr lang="ja-JP" sz="1600" dirty="0"/>
              <a:t>ください。</a:t>
            </a:r>
            <a:endParaRPr sz="1600" dirty="0"/>
          </a:p>
          <a:p>
            <a:pPr marL="114300" lvl="0" indent="0" algn="l" rtl="0">
              <a:lnSpc>
                <a:spcPct val="135000"/>
              </a:lnSpc>
              <a:spcBef>
                <a:spcPts val="0"/>
              </a:spcBef>
              <a:spcAft>
                <a:spcPts val="0"/>
              </a:spcAft>
              <a:buSzPts val="1800"/>
              <a:buNone/>
            </a:pPr>
            <a:endParaRPr sz="1200" dirty="0"/>
          </a:p>
          <a:p>
            <a:pPr marL="114300" lvl="0" indent="0" algn="l" rtl="0">
              <a:lnSpc>
                <a:spcPct val="135000"/>
              </a:lnSpc>
              <a:spcBef>
                <a:spcPts val="0"/>
              </a:spcBef>
              <a:spcAft>
                <a:spcPts val="0"/>
              </a:spcAft>
              <a:buSzPts val="1800"/>
              <a:buNone/>
            </a:pPr>
            <a:r>
              <a:rPr lang="ja-JP" altLang="en-US" sz="1800" b="1" dirty="0">
                <a:solidFill>
                  <a:schemeClr val="bg2"/>
                </a:solidFill>
              </a:rPr>
              <a:t>▼</a:t>
            </a:r>
            <a:r>
              <a:rPr lang="ja-JP" sz="1800" b="1" dirty="0">
                <a:solidFill>
                  <a:schemeClr val="bg2"/>
                </a:solidFill>
              </a:rPr>
              <a:t>人事異動　①異動前の事前準備</a:t>
            </a:r>
            <a:endParaRPr sz="1800" b="1" dirty="0">
              <a:solidFill>
                <a:schemeClr val="bg2"/>
              </a:solidFill>
            </a:endParaRPr>
          </a:p>
          <a:p>
            <a:pPr marL="114300" lvl="0" indent="0" algn="l" rtl="0">
              <a:lnSpc>
                <a:spcPct val="135000"/>
              </a:lnSpc>
              <a:spcBef>
                <a:spcPts val="0"/>
              </a:spcBef>
              <a:spcAft>
                <a:spcPts val="0"/>
              </a:spcAft>
              <a:buSzPts val="1800"/>
              <a:buNone/>
            </a:pPr>
            <a:r>
              <a:rPr lang="ja-JP" sz="1400" u="sng" dirty="0">
                <a:solidFill>
                  <a:schemeClr val="bg2"/>
                </a:solidFill>
                <a:hlinkClick r:id="rId3">
                  <a:extLst>
                    <a:ext uri="{A12FA001-AC4F-418D-AE19-62706E023703}">
                      <ahyp:hlinkClr xmlns:ahyp="http://schemas.microsoft.com/office/drawing/2018/hyperlinkcolor" val="tx"/>
                    </a:ext>
                  </a:extLst>
                </a:hlinkClick>
              </a:rPr>
              <a:t>https://support-navi.rakurakuseisan.jp/announcements/cm1vgz0yonahxe5j</a:t>
            </a:r>
            <a:endParaRPr sz="1400" dirty="0">
              <a:solidFill>
                <a:schemeClr val="bg2"/>
              </a:solidFill>
            </a:endParaRPr>
          </a:p>
          <a:p>
            <a:pPr marL="114300" lvl="0" indent="0" algn="l" rtl="0">
              <a:lnSpc>
                <a:spcPct val="135000"/>
              </a:lnSpc>
              <a:spcBef>
                <a:spcPts val="0"/>
              </a:spcBef>
              <a:spcAft>
                <a:spcPts val="0"/>
              </a:spcAft>
              <a:buSzPts val="1800"/>
              <a:buNone/>
            </a:pPr>
            <a:r>
              <a:rPr lang="ja-JP" sz="1400" dirty="0"/>
              <a:t>→</a:t>
            </a:r>
            <a:r>
              <a:rPr lang="ja-JP" altLang="en-US" sz="1400" dirty="0"/>
              <a:t>　</a:t>
            </a:r>
            <a:r>
              <a:rPr lang="ja-JP" sz="1400" dirty="0"/>
              <a:t>変更作業の前準備となる</a:t>
            </a:r>
            <a:r>
              <a:rPr lang="ja-JP" altLang="en-US" sz="1400" dirty="0"/>
              <a:t>、</a:t>
            </a:r>
            <a:r>
              <a:rPr lang="ja-JP" sz="1400" dirty="0"/>
              <a:t>過去伝票の処理のご案内</a:t>
            </a:r>
            <a:r>
              <a:rPr lang="ja-JP" altLang="en-US" sz="1400" dirty="0"/>
              <a:t>です。</a:t>
            </a:r>
            <a:endParaRPr dirty="0"/>
          </a:p>
          <a:p>
            <a:pPr marL="114300" lvl="0" indent="0" algn="l" rtl="0">
              <a:lnSpc>
                <a:spcPct val="135000"/>
              </a:lnSpc>
              <a:spcBef>
                <a:spcPts val="0"/>
              </a:spcBef>
              <a:spcAft>
                <a:spcPts val="0"/>
              </a:spcAft>
              <a:buSzPts val="1800"/>
              <a:buNone/>
            </a:pPr>
            <a:endParaRPr sz="1400" dirty="0"/>
          </a:p>
          <a:p>
            <a:pPr marL="114300" lvl="0" indent="0" algn="l" rtl="0">
              <a:lnSpc>
                <a:spcPct val="135000"/>
              </a:lnSpc>
              <a:spcBef>
                <a:spcPts val="0"/>
              </a:spcBef>
              <a:spcAft>
                <a:spcPts val="0"/>
              </a:spcAft>
              <a:buSzPts val="1800"/>
              <a:buNone/>
            </a:pPr>
            <a:r>
              <a:rPr lang="ja-JP" altLang="en-US" sz="1800" b="1" dirty="0">
                <a:solidFill>
                  <a:schemeClr val="bg2"/>
                </a:solidFill>
              </a:rPr>
              <a:t>▼</a:t>
            </a:r>
            <a:r>
              <a:rPr lang="ja-JP" sz="1800" b="1" dirty="0">
                <a:solidFill>
                  <a:schemeClr val="bg2"/>
                </a:solidFill>
              </a:rPr>
              <a:t>人事異動　②設定変更の手順</a:t>
            </a:r>
            <a:endParaRPr sz="1800" b="1" dirty="0">
              <a:solidFill>
                <a:schemeClr val="bg2"/>
              </a:solidFill>
            </a:endParaRPr>
          </a:p>
          <a:p>
            <a:pPr marL="114300" lvl="0" indent="0" algn="l" rtl="0">
              <a:lnSpc>
                <a:spcPct val="135000"/>
              </a:lnSpc>
              <a:spcBef>
                <a:spcPts val="0"/>
              </a:spcBef>
              <a:spcAft>
                <a:spcPts val="0"/>
              </a:spcAft>
              <a:buSzPts val="1800"/>
              <a:buNone/>
            </a:pPr>
            <a:r>
              <a:rPr lang="ja-JP" sz="1400" u="sng" dirty="0">
                <a:solidFill>
                  <a:schemeClr val="bg2"/>
                </a:solidFill>
                <a:hlinkClick r:id="rId4">
                  <a:extLst>
                    <a:ext uri="{A12FA001-AC4F-418D-AE19-62706E023703}">
                      <ahyp:hlinkClr xmlns:ahyp="http://schemas.microsoft.com/office/drawing/2018/hyperlinkcolor" val="tx"/>
                    </a:ext>
                  </a:extLst>
                </a:hlinkClick>
              </a:rPr>
              <a:t>https://support-navi.rakurakuseisan.jp/announcements/dgemtotanfdiryr4</a:t>
            </a:r>
            <a:endParaRPr sz="1400" dirty="0">
              <a:solidFill>
                <a:schemeClr val="bg2"/>
              </a:solidFill>
            </a:endParaRPr>
          </a:p>
          <a:p>
            <a:pPr marL="114300" lvl="0" indent="0" algn="l" rtl="0">
              <a:lnSpc>
                <a:spcPct val="135000"/>
              </a:lnSpc>
              <a:spcBef>
                <a:spcPts val="0"/>
              </a:spcBef>
              <a:spcAft>
                <a:spcPts val="0"/>
              </a:spcAft>
              <a:buSzPts val="1800"/>
              <a:buNone/>
            </a:pPr>
            <a:r>
              <a:rPr lang="ja-JP" sz="1400" dirty="0"/>
              <a:t>→</a:t>
            </a:r>
            <a:r>
              <a:rPr lang="ja-JP" altLang="en-US" sz="1400" dirty="0"/>
              <a:t>　</a:t>
            </a:r>
            <a:r>
              <a:rPr lang="ja-JP" sz="1400" dirty="0"/>
              <a:t>実際の変更作業</a:t>
            </a:r>
            <a:r>
              <a:rPr lang="ja-JP" altLang="en-US" sz="1400" dirty="0"/>
              <a:t>方法の</a:t>
            </a:r>
            <a:r>
              <a:rPr lang="ja-JP" sz="1400" dirty="0"/>
              <a:t>ご案内</a:t>
            </a:r>
            <a:r>
              <a:rPr lang="ja-JP" altLang="en-US" sz="1400" dirty="0"/>
              <a:t>です。</a:t>
            </a:r>
            <a:endParaRPr lang="en-US" altLang="ja-JP" sz="1400" dirty="0"/>
          </a:p>
        </p:txBody>
      </p:sp>
      <p:sp>
        <p:nvSpPr>
          <p:cNvPr id="110" name="Google Shape;110;p19"/>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20000"/>
              </a:lnSpc>
              <a:spcBef>
                <a:spcPts val="0"/>
              </a:spcBef>
              <a:spcAft>
                <a:spcPts val="0"/>
              </a:spcAft>
              <a:buSzPts val="700"/>
              <a:buNone/>
            </a:pPr>
            <a:fld id="{00000000-1234-1234-1234-123412341234}" type="slidenum">
              <a:rPr lang="en-US" altLang="ja-JP"/>
              <a:t>7</a:t>
            </a:fld>
            <a:endParaRPr/>
          </a:p>
        </p:txBody>
      </p:sp>
    </p:spTree>
    <p:extLst>
      <p:ext uri="{BB962C8B-B14F-4D97-AF65-F5344CB8AC3E}">
        <p14:creationId xmlns:p14="http://schemas.microsoft.com/office/powerpoint/2010/main" val="1294037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359568" y="1233488"/>
            <a:ext cx="8424862" cy="5148262"/>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altLang="en-US" sz="1800" b="1" dirty="0">
                <a:solidFill>
                  <a:schemeClr val="dk2"/>
                </a:solidFill>
              </a:rPr>
              <a:t>⑤担当変更フォームの入力</a:t>
            </a:r>
            <a:endParaRPr lang="ja-JP" altLang="en-US" sz="1800" dirty="0"/>
          </a:p>
          <a:p>
            <a:pPr marL="114300" lvl="0" indent="0" algn="l" rtl="0">
              <a:lnSpc>
                <a:spcPct val="135000"/>
              </a:lnSpc>
              <a:spcBef>
                <a:spcPts val="0"/>
              </a:spcBef>
              <a:spcAft>
                <a:spcPts val="0"/>
              </a:spcAft>
              <a:buSzPts val="1800"/>
              <a:buNone/>
            </a:pPr>
            <a:r>
              <a:rPr lang="ja-JP" altLang="en-US" sz="1600" dirty="0"/>
              <a:t>担当者の変更などにより、ご連絡先（メールアドレス・電話番号など）の変更が必要な場合、</a:t>
            </a:r>
            <a:endParaRPr lang="en-US" altLang="ja-JP" sz="1600" dirty="0"/>
          </a:p>
          <a:p>
            <a:pPr marL="114300" lvl="0" indent="0" algn="l" rtl="0">
              <a:lnSpc>
                <a:spcPct val="135000"/>
              </a:lnSpc>
              <a:spcBef>
                <a:spcPts val="0"/>
              </a:spcBef>
              <a:spcAft>
                <a:spcPts val="0"/>
              </a:spcAft>
              <a:buSzPts val="1800"/>
              <a:buNone/>
            </a:pPr>
            <a:r>
              <a:rPr lang="ja-JP" altLang="en-US" sz="1600" dirty="0"/>
              <a:t>また会社名などの変更があった場合は、</a:t>
            </a:r>
            <a:r>
              <a:rPr lang="ja-JP" sz="1600" dirty="0"/>
              <a:t>下記</a:t>
            </a:r>
            <a:r>
              <a:rPr lang="ja-JP" altLang="en-US" sz="1600" dirty="0"/>
              <a:t>フォーム</a:t>
            </a:r>
            <a:r>
              <a:rPr lang="ja-JP" sz="1600" dirty="0"/>
              <a:t>よりご連絡ください。</a:t>
            </a:r>
            <a:endParaRPr sz="1600" dirty="0"/>
          </a:p>
          <a:p>
            <a:pPr marL="114300" lvl="0" indent="0" algn="l" rtl="0">
              <a:lnSpc>
                <a:spcPct val="135000"/>
              </a:lnSpc>
              <a:spcBef>
                <a:spcPts val="0"/>
              </a:spcBef>
              <a:spcAft>
                <a:spcPts val="0"/>
              </a:spcAft>
              <a:buSzPts val="1800"/>
              <a:buNone/>
            </a:pPr>
            <a:endParaRPr sz="1400" dirty="0"/>
          </a:p>
          <a:p>
            <a:pPr marL="114300" lvl="0" indent="0" algn="l" rtl="0">
              <a:lnSpc>
                <a:spcPct val="135000"/>
              </a:lnSpc>
              <a:spcBef>
                <a:spcPts val="0"/>
              </a:spcBef>
              <a:spcAft>
                <a:spcPts val="0"/>
              </a:spcAft>
              <a:buSzPts val="1800"/>
              <a:buNone/>
            </a:pPr>
            <a:r>
              <a:rPr lang="ja-JP" sz="1800" b="1" dirty="0">
                <a:solidFill>
                  <a:schemeClr val="bg2"/>
                </a:solidFill>
              </a:rPr>
              <a:t>▼お客様情報の変更</a:t>
            </a:r>
            <a:r>
              <a:rPr lang="ja-JP" altLang="en-US" sz="1800" b="1" dirty="0">
                <a:solidFill>
                  <a:schemeClr val="bg2"/>
                </a:solidFill>
              </a:rPr>
              <a:t>　</a:t>
            </a:r>
            <a:r>
              <a:rPr lang="ja-JP" sz="1800" b="1" dirty="0">
                <a:solidFill>
                  <a:schemeClr val="bg2"/>
                </a:solidFill>
              </a:rPr>
              <a:t>ご連絡フォーム</a:t>
            </a:r>
            <a:endParaRPr sz="1800" b="1" dirty="0">
              <a:solidFill>
                <a:schemeClr val="bg2"/>
              </a:solidFill>
            </a:endParaRPr>
          </a:p>
          <a:p>
            <a:pPr marL="114300" lvl="0" indent="0" algn="l" rtl="0">
              <a:lnSpc>
                <a:spcPct val="135000"/>
              </a:lnSpc>
              <a:spcBef>
                <a:spcPts val="0"/>
              </a:spcBef>
              <a:spcAft>
                <a:spcPts val="0"/>
              </a:spcAft>
              <a:buSzPts val="1800"/>
              <a:buNone/>
            </a:pPr>
            <a:r>
              <a:rPr lang="en-US" altLang="ja-JP" sz="1400" u="sng" dirty="0">
                <a:solidFill>
                  <a:schemeClr val="accent1"/>
                </a:solidFill>
                <a:hlinkClick r:id="rId3">
                  <a:extLst>
                    <a:ext uri="{A12FA001-AC4F-418D-AE19-62706E023703}">
                      <ahyp:hlinkClr xmlns:ahyp="http://schemas.microsoft.com/office/drawing/2018/hyperlinkcolor" val="tx"/>
                    </a:ext>
                  </a:extLst>
                </a:hlinkClick>
              </a:rPr>
              <a:t>https://support-navi.rakurakuseisan.jp/menus/udywhg5tztacid9d</a:t>
            </a:r>
            <a:endParaRPr lang="en-US" altLang="ja-JP" sz="1400" u="sng" dirty="0">
              <a:solidFill>
                <a:schemeClr val="accent1"/>
              </a:solidFill>
            </a:endParaRPr>
          </a:p>
          <a:p>
            <a:pPr marL="114300" lvl="0" indent="0" algn="l" rtl="0">
              <a:lnSpc>
                <a:spcPct val="135000"/>
              </a:lnSpc>
              <a:spcBef>
                <a:spcPts val="0"/>
              </a:spcBef>
              <a:spcAft>
                <a:spcPts val="0"/>
              </a:spcAft>
              <a:buSzPts val="1800"/>
              <a:buNone/>
            </a:pPr>
            <a:endParaRPr lang="en-US" altLang="ja-JP" sz="1400" dirty="0"/>
          </a:p>
          <a:p>
            <a:pPr marL="114300" lvl="0" indent="0" algn="l" rtl="0">
              <a:lnSpc>
                <a:spcPct val="135000"/>
              </a:lnSpc>
              <a:spcBef>
                <a:spcPts val="0"/>
              </a:spcBef>
              <a:spcAft>
                <a:spcPts val="0"/>
              </a:spcAft>
              <a:buSzPts val="1800"/>
              <a:buNone/>
            </a:pPr>
            <a:r>
              <a:rPr lang="ja-JP" altLang="en-US" sz="1400" dirty="0"/>
              <a:t>「楽楽精算」は年に数回アップデートを行い、機能改善を行っております。</a:t>
            </a:r>
          </a:p>
          <a:p>
            <a:pPr marL="114300" lvl="0" indent="0" algn="l" rtl="0">
              <a:lnSpc>
                <a:spcPct val="135000"/>
              </a:lnSpc>
              <a:spcBef>
                <a:spcPts val="0"/>
              </a:spcBef>
              <a:spcAft>
                <a:spcPts val="0"/>
              </a:spcAft>
              <a:buSzPts val="1800"/>
              <a:buNone/>
            </a:pPr>
            <a:r>
              <a:rPr lang="ja-JP" altLang="en-US" sz="1400" dirty="0"/>
              <a:t>アップデートは、ラクス内で管理者様として登録されている方宛にご連絡しております。</a:t>
            </a:r>
          </a:p>
          <a:p>
            <a:pPr marL="114300" lvl="0" indent="0" algn="l" rtl="0">
              <a:lnSpc>
                <a:spcPct val="135000"/>
              </a:lnSpc>
              <a:spcBef>
                <a:spcPts val="0"/>
              </a:spcBef>
              <a:spcAft>
                <a:spcPts val="0"/>
              </a:spcAft>
              <a:buSzPts val="1800"/>
              <a:buNone/>
            </a:pPr>
            <a:endParaRPr lang="ja-JP" altLang="en-US" sz="1400" dirty="0"/>
          </a:p>
          <a:p>
            <a:pPr marL="114300" lvl="0" indent="0" algn="l" rtl="0">
              <a:lnSpc>
                <a:spcPct val="135000"/>
              </a:lnSpc>
              <a:spcBef>
                <a:spcPts val="0"/>
              </a:spcBef>
              <a:spcAft>
                <a:spcPts val="0"/>
              </a:spcAft>
              <a:buSzPts val="1800"/>
              <a:buNone/>
            </a:pPr>
            <a:r>
              <a:rPr lang="ja-JP" altLang="en-US" sz="1400" b="1" dirty="0"/>
              <a:t>管理者が変更された場合には、ラクスまでご連絡いただきますようお願い申し上げます。</a:t>
            </a:r>
            <a:endParaRPr lang="en-US" altLang="ja-JP" sz="1400" b="1" dirty="0"/>
          </a:p>
          <a:p>
            <a:pPr marL="114300" indent="0">
              <a:buNone/>
            </a:pPr>
            <a:r>
              <a:rPr lang="ja-JP" altLang="en-US" sz="1400" dirty="0"/>
              <a:t>アップデートされた内容を確認いただき、ぜひ「楽楽精算」をあますことなくご利用ください。</a:t>
            </a:r>
          </a:p>
          <a:p>
            <a:pPr marL="114300" lvl="0" indent="0" algn="l" rtl="0">
              <a:lnSpc>
                <a:spcPct val="135000"/>
              </a:lnSpc>
              <a:spcBef>
                <a:spcPts val="0"/>
              </a:spcBef>
              <a:spcAft>
                <a:spcPts val="0"/>
              </a:spcAft>
              <a:buSzPts val="1800"/>
              <a:buNone/>
            </a:pPr>
            <a:endParaRPr sz="1400" dirty="0"/>
          </a:p>
        </p:txBody>
      </p:sp>
      <p:sp>
        <p:nvSpPr>
          <p:cNvPr id="116" name="Google Shape;116;p20"/>
          <p:cNvSpPr txBox="1">
            <a:spLocks noGrp="1"/>
          </p:cNvSpPr>
          <p:nvPr>
            <p:ph type="sldNum" idx="12"/>
          </p:nvPr>
        </p:nvSpPr>
        <p:spPr>
          <a:xfrm>
            <a:off x="8125964" y="6510665"/>
            <a:ext cx="658468" cy="161649"/>
          </a:xfrm>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8</a:t>
            </a:fld>
            <a:endParaRPr/>
          </a:p>
        </p:txBody>
      </p:sp>
      <p:sp>
        <p:nvSpPr>
          <p:cNvPr id="117" name="Google Shape;117;p20"/>
          <p:cNvSpPr txBox="1">
            <a:spLocks noGrp="1"/>
          </p:cNvSpPr>
          <p:nvPr>
            <p:ph type="title"/>
          </p:nvPr>
        </p:nvSpPr>
        <p:spPr>
          <a:xfrm>
            <a:off x="359568" y="413359"/>
            <a:ext cx="7130891" cy="793750"/>
          </a:xfrm>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1.現担当者様へ</a:t>
            </a:r>
            <a:r>
              <a:rPr lang="ja-JP" altLang="en-US" dirty="0"/>
              <a:t>　引き継</a:t>
            </a:r>
            <a:r>
              <a:rPr lang="ja-JP" dirty="0"/>
              <a:t>ぎが決まったら行うこと</a:t>
            </a:r>
            <a:endParaRPr dirty="0"/>
          </a:p>
        </p:txBody>
      </p:sp>
      <p:sp>
        <p:nvSpPr>
          <p:cNvPr id="2" name="Google Shape;107;g2b1c25a75eb_0_0">
            <a:extLst>
              <a:ext uri="{FF2B5EF4-FFF2-40B4-BE49-F238E27FC236}">
                <a16:creationId xmlns:a16="http://schemas.microsoft.com/office/drawing/2014/main" id="{06A3C974-F6A5-3FE6-9BDB-2F07CB800C45}"/>
              </a:ext>
            </a:extLst>
          </p:cNvPr>
          <p:cNvSpPr/>
          <p:nvPr/>
        </p:nvSpPr>
        <p:spPr>
          <a:xfrm flipV="1">
            <a:off x="468174" y="4624613"/>
            <a:ext cx="6876000" cy="28800"/>
          </a:xfrm>
          <a:prstGeom prst="rect">
            <a:avLst/>
          </a:prstGeom>
          <a:solidFill>
            <a:schemeClr val="accent6"/>
          </a:solidFill>
          <a:ln>
            <a:noFill/>
          </a:ln>
        </p:spPr>
        <p:txBody>
          <a:bodyPr spcFirstLastPara="1" wrap="square" lIns="90000" tIns="90000" rIns="90000" bIns="90000" anchor="ctr" anchorCtr="0">
            <a:noAutofit/>
          </a:bodyPr>
          <a:lstStyle/>
          <a:p>
            <a:pPr marL="0" marR="0" lvl="0" indent="0" algn="ctr" rtl="0">
              <a:lnSpc>
                <a:spcPct val="135000"/>
              </a:lnSpc>
              <a:spcBef>
                <a:spcPts val="0"/>
              </a:spcBef>
              <a:spcAft>
                <a:spcPts val="0"/>
              </a:spcAft>
              <a:buClr>
                <a:srgbClr val="000000"/>
              </a:buClr>
              <a:buSzPts val="1300"/>
              <a:buFont typeface="Arial"/>
              <a:buNone/>
            </a:pPr>
            <a:endParaRPr sz="1300" b="0" i="0" u="none" strike="noStrike" cap="none">
              <a:solidFill>
                <a:schemeClr val="lt1"/>
              </a:solidFill>
              <a:latin typeface="BIZ UDPGothic"/>
              <a:ea typeface="BIZ UDPGothic"/>
              <a:cs typeface="BIZ UDPGothic"/>
              <a:sym typeface="BIZ UDPGothic"/>
            </a:endParaRPr>
          </a:p>
        </p:txBody>
      </p:sp>
    </p:spTree>
    <p:extLst>
      <p:ext uri="{BB962C8B-B14F-4D97-AF65-F5344CB8AC3E}">
        <p14:creationId xmlns:p14="http://schemas.microsoft.com/office/powerpoint/2010/main" val="1650156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2"/>
          <p:cNvSpPr txBox="1">
            <a:spLocks noGrp="1"/>
          </p:cNvSpPr>
          <p:nvPr>
            <p:ph type="title"/>
          </p:nvPr>
        </p:nvSpPr>
        <p:spPr>
          <a:prstGeom prst="rect">
            <a:avLst/>
          </a:prstGeom>
          <a:noFill/>
          <a:ln>
            <a:noFill/>
          </a:ln>
        </p:spPr>
        <p:txBody>
          <a:bodyPr spcFirstLastPara="1" wrap="square" lIns="0" tIns="0" rIns="0" bIns="0" anchor="t" anchorCtr="0">
            <a:noAutofit/>
          </a:bodyPr>
          <a:lstStyle/>
          <a:p>
            <a:pPr marL="0" lvl="0" indent="0" algn="l" rtl="0">
              <a:lnSpc>
                <a:spcPct val="120000"/>
              </a:lnSpc>
              <a:spcBef>
                <a:spcPts val="0"/>
              </a:spcBef>
              <a:spcAft>
                <a:spcPts val="0"/>
              </a:spcAft>
              <a:buSzPts val="1800"/>
              <a:buNone/>
            </a:pPr>
            <a:r>
              <a:rPr lang="ja-JP" dirty="0"/>
              <a:t>2.後任者様へ</a:t>
            </a:r>
            <a:r>
              <a:rPr lang="ja-JP" altLang="en-US" dirty="0"/>
              <a:t>　管理者を引き継ぐ際に行うこと</a:t>
            </a:r>
            <a:endParaRPr dirty="0"/>
          </a:p>
        </p:txBody>
      </p:sp>
      <p:sp>
        <p:nvSpPr>
          <p:cNvPr id="159" name="Google Shape;159;p22"/>
          <p:cNvSpPr txBox="1">
            <a:spLocks noGrp="1"/>
          </p:cNvSpPr>
          <p:nvPr>
            <p:ph type="body" idx="1"/>
          </p:nvPr>
        </p:nvSpPr>
        <p:spPr>
          <a:xfrm>
            <a:off x="359569" y="1237864"/>
            <a:ext cx="8425656" cy="5128956"/>
          </a:xfrm>
          <a:prstGeom prst="rect">
            <a:avLst/>
          </a:prstGeom>
          <a:noFill/>
          <a:ln>
            <a:noFill/>
          </a:ln>
        </p:spPr>
        <p:txBody>
          <a:bodyPr spcFirstLastPara="1" wrap="square" lIns="0" tIns="0" rIns="0" bIns="0" anchor="t" anchorCtr="0">
            <a:noAutofit/>
          </a:bodyPr>
          <a:lstStyle/>
          <a:p>
            <a:pPr marL="114300" lvl="0" indent="0" algn="l" rtl="0">
              <a:lnSpc>
                <a:spcPct val="135000"/>
              </a:lnSpc>
              <a:spcBef>
                <a:spcPts val="0"/>
              </a:spcBef>
              <a:spcAft>
                <a:spcPts val="0"/>
              </a:spcAft>
              <a:buSzPts val="1800"/>
              <a:buNone/>
            </a:pPr>
            <a:r>
              <a:rPr lang="ja-JP" altLang="en-US" sz="1800" b="1" dirty="0">
                <a:solidFill>
                  <a:schemeClr val="dk2"/>
                </a:solidFill>
              </a:rPr>
              <a:t>▼</a:t>
            </a:r>
            <a:r>
              <a:rPr lang="ja-JP" sz="1800" b="1" dirty="0">
                <a:solidFill>
                  <a:schemeClr val="dk2"/>
                </a:solidFill>
              </a:rPr>
              <a:t>ご挨拶</a:t>
            </a:r>
            <a:endParaRPr sz="1600" dirty="0"/>
          </a:p>
          <a:p>
            <a:pPr marL="114300" lvl="0" indent="0" algn="l" rtl="0">
              <a:lnSpc>
                <a:spcPct val="135000"/>
              </a:lnSpc>
              <a:spcBef>
                <a:spcPts val="0"/>
              </a:spcBef>
              <a:spcAft>
                <a:spcPts val="0"/>
              </a:spcAft>
              <a:buSzPts val="1800"/>
              <a:buNone/>
            </a:pPr>
            <a:r>
              <a:rPr lang="ja-JP" sz="1600" dirty="0"/>
              <a:t>この度は</a:t>
            </a:r>
            <a:r>
              <a:rPr lang="ja-JP" altLang="en-US" sz="1600" dirty="0"/>
              <a:t>「</a:t>
            </a:r>
            <a:r>
              <a:rPr lang="ja-JP" sz="1600" dirty="0"/>
              <a:t>楽楽精算</a:t>
            </a:r>
            <a:r>
              <a:rPr lang="ja-JP" altLang="en-US" sz="1600" dirty="0"/>
              <a:t>」</a:t>
            </a:r>
            <a:r>
              <a:rPr lang="ja-JP" sz="1600" dirty="0"/>
              <a:t>の管理者</a:t>
            </a:r>
            <a:r>
              <a:rPr lang="ja-JP" altLang="en-US" sz="1600" dirty="0"/>
              <a:t>・管理業務の引き継</a:t>
            </a:r>
            <a:r>
              <a:rPr lang="ja-JP" sz="1600" dirty="0"/>
              <a:t>ぎ</a:t>
            </a:r>
            <a:r>
              <a:rPr lang="ja-JP" altLang="en-US" sz="1600" dirty="0"/>
              <a:t>をいただき</a:t>
            </a:r>
            <a:r>
              <a:rPr lang="ja-JP" sz="1600" dirty="0"/>
              <a:t>ありがとうございます。</a:t>
            </a:r>
            <a:endParaRPr dirty="0"/>
          </a:p>
          <a:p>
            <a:pPr marL="114300" lvl="0" indent="0" algn="l" rtl="0">
              <a:lnSpc>
                <a:spcPct val="135000"/>
              </a:lnSpc>
              <a:spcBef>
                <a:spcPts val="0"/>
              </a:spcBef>
              <a:spcAft>
                <a:spcPts val="0"/>
              </a:spcAft>
              <a:buSzPts val="1800"/>
              <a:buNone/>
            </a:pPr>
            <a:r>
              <a:rPr lang="ja-JP" sz="1600" dirty="0"/>
              <a:t>ラクス</a:t>
            </a:r>
            <a:r>
              <a:rPr lang="ja-JP" altLang="en-US" sz="1600" dirty="0"/>
              <a:t>からのカスタマー</a:t>
            </a:r>
            <a:r>
              <a:rPr lang="ja-JP" sz="1600" dirty="0"/>
              <a:t>サポートもございま</a:t>
            </a:r>
            <a:r>
              <a:rPr lang="ja-JP" altLang="en-US" sz="1600" dirty="0"/>
              <a:t>すので、</a:t>
            </a:r>
            <a:endParaRPr lang="en-US" altLang="ja-JP" sz="1600" dirty="0"/>
          </a:p>
          <a:p>
            <a:pPr marL="114300" lvl="0" indent="0" algn="l" rtl="0">
              <a:lnSpc>
                <a:spcPct val="135000"/>
              </a:lnSpc>
              <a:spcBef>
                <a:spcPts val="0"/>
              </a:spcBef>
              <a:spcAft>
                <a:spcPts val="0"/>
              </a:spcAft>
              <a:buSzPts val="1800"/>
              <a:buNone/>
            </a:pPr>
            <a:r>
              <a:rPr lang="ja-JP" altLang="en-US" sz="1600" dirty="0"/>
              <a:t>今後も安心して「楽楽精算」を管理、ご活用ください。</a:t>
            </a:r>
          </a:p>
          <a:p>
            <a:pPr marL="114300" lvl="0" indent="0" algn="l" rtl="0">
              <a:lnSpc>
                <a:spcPct val="135000"/>
              </a:lnSpc>
              <a:spcBef>
                <a:spcPts val="0"/>
              </a:spcBef>
              <a:spcAft>
                <a:spcPts val="0"/>
              </a:spcAft>
              <a:buSzPts val="1800"/>
              <a:buNone/>
            </a:pPr>
            <a:endParaRPr sz="1600" dirty="0"/>
          </a:p>
          <a:p>
            <a:pPr marL="114300" lvl="0" indent="0" algn="l" rtl="0">
              <a:lnSpc>
                <a:spcPct val="135000"/>
              </a:lnSpc>
              <a:spcBef>
                <a:spcPts val="0"/>
              </a:spcBef>
              <a:spcAft>
                <a:spcPts val="0"/>
              </a:spcAft>
              <a:buSzPts val="1800"/>
              <a:buNone/>
            </a:pPr>
            <a:r>
              <a:rPr lang="ja-JP" sz="1600" dirty="0"/>
              <a:t>本資料には、お客様の</a:t>
            </a:r>
            <a:r>
              <a:rPr lang="ja-JP" altLang="en-US" sz="1600" dirty="0"/>
              <a:t>「</a:t>
            </a:r>
            <a:r>
              <a:rPr lang="ja-JP" sz="1600" dirty="0"/>
              <a:t>楽楽精算</a:t>
            </a:r>
            <a:r>
              <a:rPr lang="ja-JP" altLang="en-US" sz="1600" dirty="0"/>
              <a:t>」</a:t>
            </a:r>
            <a:r>
              <a:rPr lang="ja-JP" sz="1600" dirty="0"/>
              <a:t>の管理者として知っておくべきことがまとまっております。</a:t>
            </a:r>
            <a:endParaRPr dirty="0"/>
          </a:p>
          <a:p>
            <a:pPr marL="114300" lvl="0" indent="0" algn="l" rtl="0">
              <a:lnSpc>
                <a:spcPct val="135000"/>
              </a:lnSpc>
              <a:spcBef>
                <a:spcPts val="0"/>
              </a:spcBef>
              <a:spcAft>
                <a:spcPts val="0"/>
              </a:spcAft>
              <a:buSzPts val="1800"/>
              <a:buNone/>
            </a:pPr>
            <a:r>
              <a:rPr lang="ja-JP" sz="1600" dirty="0"/>
              <a:t>本資料は大事に保管してください。</a:t>
            </a:r>
            <a:endParaRPr sz="1600" dirty="0"/>
          </a:p>
          <a:p>
            <a:pPr marL="114300" lvl="0" indent="0" algn="l" rtl="0">
              <a:lnSpc>
                <a:spcPct val="135000"/>
              </a:lnSpc>
              <a:spcBef>
                <a:spcPts val="0"/>
              </a:spcBef>
              <a:spcAft>
                <a:spcPts val="0"/>
              </a:spcAft>
              <a:buSzPts val="1800"/>
              <a:buNone/>
            </a:pPr>
            <a:endParaRPr sz="1600" dirty="0"/>
          </a:p>
          <a:p>
            <a:pPr marL="114300" lvl="0" indent="0" algn="l" rtl="0">
              <a:lnSpc>
                <a:spcPct val="135000"/>
              </a:lnSpc>
              <a:spcBef>
                <a:spcPts val="0"/>
              </a:spcBef>
              <a:spcAft>
                <a:spcPts val="0"/>
              </a:spcAft>
              <a:buSzPts val="1800"/>
              <a:buNone/>
            </a:pPr>
            <a:r>
              <a:rPr lang="ja-JP" sz="1600" dirty="0"/>
              <a:t>引</a:t>
            </a:r>
            <a:r>
              <a:rPr lang="ja-JP" altLang="en-US" sz="1600" dirty="0"/>
              <a:t>き</a:t>
            </a:r>
            <a:r>
              <a:rPr lang="ja-JP" sz="1600" dirty="0"/>
              <a:t>継ぎ内容は以降のページをご確認ください。</a:t>
            </a:r>
            <a:endParaRPr dirty="0"/>
          </a:p>
        </p:txBody>
      </p:sp>
      <p:sp>
        <p:nvSpPr>
          <p:cNvPr id="160" name="Google Shape;160;p22"/>
          <p:cNvSpPr txBox="1">
            <a:spLocks noGrp="1"/>
          </p:cNvSpPr>
          <p:nvPr>
            <p:ph type="sldNum" idx="12"/>
          </p:nvPr>
        </p:nvSpPr>
        <p:spPr>
          <a:prstGeom prst="rect">
            <a:avLst/>
          </a:prstGeom>
          <a:noFill/>
          <a:ln>
            <a:noFill/>
          </a:ln>
        </p:spPr>
        <p:txBody>
          <a:bodyPr spcFirstLastPara="1" wrap="square" lIns="0" tIns="0" rIns="0" bIns="0" anchor="b" anchorCtr="0">
            <a:noAutofit/>
          </a:bodyPr>
          <a:lstStyle/>
          <a:p>
            <a:pPr marL="0" lvl="0" indent="0" algn="r" rtl="0">
              <a:lnSpc>
                <a:spcPct val="135000"/>
              </a:lnSpc>
              <a:spcBef>
                <a:spcPts val="0"/>
              </a:spcBef>
              <a:spcAft>
                <a:spcPts val="0"/>
              </a:spcAft>
              <a:buSzPts val="700"/>
              <a:buNone/>
            </a:pPr>
            <a:fld id="{00000000-1234-1234-1234-123412341234}" type="slidenum">
              <a:rPr lang="en-US" altLang="ja-JP"/>
              <a:t>9</a:t>
            </a:fld>
            <a:endParaRPr/>
          </a:p>
        </p:txBody>
      </p:sp>
    </p:spTree>
  </p:cSld>
  <p:clrMapOvr>
    <a:masterClrMapping/>
  </p:clrMapOvr>
</p:sld>
</file>

<file path=ppt/theme/theme1.xml><?xml version="1.0" encoding="utf-8"?>
<a:theme xmlns:a="http://schemas.openxmlformats.org/drawingml/2006/main" name="Rakus Expense Template">
  <a:themeElements>
    <a:clrScheme name="ユーザー定義 1">
      <a:dk1>
        <a:srgbClr val="464646"/>
      </a:dk1>
      <a:lt1>
        <a:srgbClr val="FFFFFF"/>
      </a:lt1>
      <a:dk2>
        <a:srgbClr val="007BC7"/>
      </a:dk2>
      <a:lt2>
        <a:srgbClr val="E6E6E6"/>
      </a:lt2>
      <a:accent1>
        <a:srgbClr val="007BC7"/>
      </a:accent1>
      <a:accent2>
        <a:srgbClr val="005A95"/>
      </a:accent2>
      <a:accent3>
        <a:srgbClr val="0095F4"/>
      </a:accent3>
      <a:accent4>
        <a:srgbClr val="73C4FF"/>
      </a:accent4>
      <a:accent5>
        <a:srgbClr val="A3D7FD"/>
      </a:accent5>
      <a:accent6>
        <a:srgbClr val="FAE58E"/>
      </a:accent6>
      <a:hlink>
        <a:srgbClr val="46AFFA"/>
      </a:hlink>
      <a:folHlink>
        <a:srgbClr val="6E6E6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1758</Words>
  <Application>Microsoft Office PowerPoint</Application>
  <PresentationFormat>画面に合わせる (4:3)</PresentationFormat>
  <Paragraphs>202</Paragraphs>
  <Slides>16</Slides>
  <Notes>16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16</vt:i4>
      </vt:variant>
    </vt:vector>
  </HeadingPairs>
  <TitlesOfParts>
    <vt:vector size="22" baseType="lpstr">
      <vt:lpstr>Wingdings</vt:lpstr>
      <vt:lpstr>Arial</vt:lpstr>
      <vt:lpstr>BIZ UDPゴシック</vt:lpstr>
      <vt:lpstr>BIZ UDPゴシック</vt:lpstr>
      <vt:lpstr>Calibri</vt:lpstr>
      <vt:lpstr>Rakus Expense Template</vt:lpstr>
      <vt:lpstr>「楽楽精算」 管理者向け引き継ぎ資料</vt:lpstr>
      <vt:lpstr>本資料の目的と使い方</vt:lpstr>
      <vt:lpstr>目次</vt:lpstr>
      <vt:lpstr>1.現担当者様へ　事前にまとめておくこと</vt:lpstr>
      <vt:lpstr>1.現担当者様へ　事前にまとめておくこと</vt:lpstr>
      <vt:lpstr>1.現担当者様へ　事前にまとめておくこと</vt:lpstr>
      <vt:lpstr>1.現担当者様へ　引き継ぎが決まったら行うこと</vt:lpstr>
      <vt:lpstr>1.現担当者様へ　引き継ぎが決まったら行うこと</vt:lpstr>
      <vt:lpstr>2.後任者様へ　管理者を引き継ぐ際に行うこと</vt:lpstr>
      <vt:lpstr>2.後任者様へ　管理者を引き継ぐ際に行うこと</vt:lpstr>
      <vt:lpstr>2.後任者様へ　管理者を引き継ぐ際に行うこと</vt:lpstr>
      <vt:lpstr>2.後任者様へ　管理者を引き継ぐ際に行うこと</vt:lpstr>
      <vt:lpstr>2.後任者様へ　管理者を引き継ぐ際に行うこと</vt:lpstr>
      <vt:lpstr>3.よくある設定変更箇所のマニュアル案内</vt:lpstr>
      <vt:lpstr>4.お困りごと発生時のお問い合わせ  </vt:lpstr>
      <vt:lpstr>5.引き継ぎ完了目安チェックシート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2024-02-22T08:05:44Z</dcterms:created>
  <dcterms:modified xsi:type="dcterms:W3CDTF">2025-03-10T09:04:37Z</dcterms:modified>
</cp:coreProperties>
</file>